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56"/>
  </p:notesMasterIdLst>
  <p:sldIdLst>
    <p:sldId id="256" r:id="rId2"/>
    <p:sldId id="416" r:id="rId3"/>
    <p:sldId id="447" r:id="rId4"/>
    <p:sldId id="459" r:id="rId5"/>
    <p:sldId id="450" r:id="rId6"/>
    <p:sldId id="427" r:id="rId7"/>
    <p:sldId id="428" r:id="rId8"/>
    <p:sldId id="430" r:id="rId9"/>
    <p:sldId id="431" r:id="rId10"/>
    <p:sldId id="453" r:id="rId11"/>
    <p:sldId id="433" r:id="rId12"/>
    <p:sldId id="445" r:id="rId13"/>
    <p:sldId id="435" r:id="rId14"/>
    <p:sldId id="436" r:id="rId15"/>
    <p:sldId id="437" r:id="rId16"/>
    <p:sldId id="438" r:id="rId17"/>
    <p:sldId id="455" r:id="rId18"/>
    <p:sldId id="440" r:id="rId19"/>
    <p:sldId id="357" r:id="rId20"/>
    <p:sldId id="257" r:id="rId21"/>
    <p:sldId id="259" r:id="rId22"/>
    <p:sldId id="386" r:id="rId23"/>
    <p:sldId id="387" r:id="rId24"/>
    <p:sldId id="388" r:id="rId25"/>
    <p:sldId id="389" r:id="rId26"/>
    <p:sldId id="358" r:id="rId27"/>
    <p:sldId id="392" r:id="rId28"/>
    <p:sldId id="360" r:id="rId29"/>
    <p:sldId id="394" r:id="rId30"/>
    <p:sldId id="361" r:id="rId31"/>
    <p:sldId id="395" r:id="rId32"/>
    <p:sldId id="363" r:id="rId33"/>
    <p:sldId id="397" r:id="rId34"/>
    <p:sldId id="364" r:id="rId35"/>
    <p:sldId id="398" r:id="rId36"/>
    <p:sldId id="365" r:id="rId37"/>
    <p:sldId id="399" r:id="rId38"/>
    <p:sldId id="366" r:id="rId39"/>
    <p:sldId id="400" r:id="rId40"/>
    <p:sldId id="369" r:id="rId41"/>
    <p:sldId id="321" r:id="rId42"/>
    <p:sldId id="403" r:id="rId43"/>
    <p:sldId id="404" r:id="rId44"/>
    <p:sldId id="405" r:id="rId45"/>
    <p:sldId id="372" r:id="rId46"/>
    <p:sldId id="324" r:id="rId47"/>
    <p:sldId id="409" r:id="rId48"/>
    <p:sldId id="346" r:id="rId49"/>
    <p:sldId id="333" r:id="rId50"/>
    <p:sldId id="374" r:id="rId51"/>
    <p:sldId id="410" r:id="rId52"/>
    <p:sldId id="411" r:id="rId53"/>
    <p:sldId id="412" r:id="rId54"/>
    <p:sldId id="319" r:id="rId55"/>
  </p:sldIdLst>
  <p:sldSz cx="9144000" cy="5143500" type="screen16x9"/>
  <p:notesSz cx="6858000" cy="9144000"/>
  <p:embeddedFontLst>
    <p:embeddedFont>
      <p:font typeface="Barriecito" charset="0"/>
      <p:regular r:id="rId57"/>
      <p:bold r:id="rId58"/>
      <p:italic r:id="rId59"/>
      <p:boldItalic r:id="rId60"/>
    </p:embeddedFont>
    <p:embeddedFont>
      <p:font typeface="Catamaran" charset="0"/>
      <p:regular r:id="rId61"/>
      <p:bold r:id="rId62"/>
    </p:embeddedFont>
    <p:embeddedFont>
      <p:font typeface="Dosis" charset="0"/>
      <p:regular r:id="rId63"/>
      <p:bold r:id="rId64"/>
    </p:embeddedFont>
    <p:embeddedFont>
      <p:font typeface="Comic Sans MS" pitchFamily="66" charset="0"/>
      <p:regular r:id="rId65"/>
      <p:bold r:id="rId66"/>
      <p:italic r:id="rId67"/>
      <p:boldItalic r:id="rId68"/>
    </p:embeddedFont>
    <p:embeddedFont>
      <p:font typeface="Coiny" charset="0"/>
      <p:regular r:id="rId69"/>
    </p:embeddedFont>
    <p:embeddedFont>
      <p:font typeface="Quicksand" charset="0"/>
      <p:regular r:id="rId70"/>
      <p:bold r:id="rId71"/>
      <p:italic r:id="rId72"/>
      <p:boldItalic r:id="rId73"/>
    </p:embeddedFont>
    <p:embeddedFont>
      <p:font typeface="Sport Day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CFBB5E5-080F-46DB-A6B0-16C741041471}">
  <a:tblStyle styleId="{9CFBB5E5-080F-46DB-A6B0-16C7410414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4" autoAdjust="0"/>
    <p:restoredTop sz="94660"/>
  </p:normalViewPr>
  <p:slideViewPr>
    <p:cSldViewPr snapToGrid="0">
      <p:cViewPr>
        <p:scale>
          <a:sx n="131" d="100"/>
          <a:sy n="131" d="100"/>
        </p:scale>
        <p:origin x="-90" y="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76" Type="http://schemas.openxmlformats.org/officeDocument/2006/relationships/font" Target="fonts/font20.fntdata"/><Relationship Id="rId7" Type="http://schemas.openxmlformats.org/officeDocument/2006/relationships/slide" Target="slides/slide6.xml"/><Relationship Id="rId71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74" Type="http://schemas.openxmlformats.org/officeDocument/2006/relationships/font" Target="fonts/font18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73" Type="http://schemas.openxmlformats.org/officeDocument/2006/relationships/font" Target="fonts/font17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77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6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6.fntdata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894677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Google Shape;2061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2" name="Google Shape;2062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19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139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f7a39de043_2_50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f7a39de043_2_508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914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7" name="Google Shape;2887;g99f2f57a71_0_2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4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906543" y="762809"/>
            <a:ext cx="3330914" cy="3160683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76167" y="4053886"/>
            <a:ext cx="3419861" cy="1089639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905558" y="0"/>
            <a:ext cx="1238448" cy="5143525"/>
          </a:xfrm>
          <a:custGeom>
            <a:avLst/>
            <a:gdLst/>
            <a:ahLst/>
            <a:cxnLst/>
            <a:rect l="l" t="t" r="r" b="b"/>
            <a:pathLst>
              <a:path w="17121" h="71107" extrusionOk="0">
                <a:moveTo>
                  <a:pt x="694" y="1"/>
                </a:moveTo>
                <a:lnTo>
                  <a:pt x="507" y="376"/>
                </a:lnTo>
                <a:lnTo>
                  <a:pt x="357" y="769"/>
                </a:lnTo>
                <a:lnTo>
                  <a:pt x="244" y="1144"/>
                </a:lnTo>
                <a:lnTo>
                  <a:pt x="132" y="1538"/>
                </a:lnTo>
                <a:lnTo>
                  <a:pt x="76" y="1932"/>
                </a:lnTo>
                <a:lnTo>
                  <a:pt x="19" y="2326"/>
                </a:lnTo>
                <a:lnTo>
                  <a:pt x="1" y="2719"/>
                </a:lnTo>
                <a:lnTo>
                  <a:pt x="1" y="3113"/>
                </a:lnTo>
                <a:lnTo>
                  <a:pt x="19" y="3507"/>
                </a:lnTo>
                <a:lnTo>
                  <a:pt x="57" y="3901"/>
                </a:lnTo>
                <a:lnTo>
                  <a:pt x="113" y="4313"/>
                </a:lnTo>
                <a:lnTo>
                  <a:pt x="188" y="4707"/>
                </a:lnTo>
                <a:lnTo>
                  <a:pt x="301" y="5101"/>
                </a:lnTo>
                <a:lnTo>
                  <a:pt x="413" y="5495"/>
                </a:lnTo>
                <a:lnTo>
                  <a:pt x="544" y="5889"/>
                </a:lnTo>
                <a:lnTo>
                  <a:pt x="694" y="6282"/>
                </a:lnTo>
                <a:lnTo>
                  <a:pt x="863" y="6676"/>
                </a:lnTo>
                <a:lnTo>
                  <a:pt x="1032" y="7070"/>
                </a:lnTo>
                <a:lnTo>
                  <a:pt x="1238" y="7464"/>
                </a:lnTo>
                <a:lnTo>
                  <a:pt x="1444" y="7839"/>
                </a:lnTo>
                <a:lnTo>
                  <a:pt x="1651" y="8214"/>
                </a:lnTo>
                <a:lnTo>
                  <a:pt x="1895" y="8589"/>
                </a:lnTo>
                <a:lnTo>
                  <a:pt x="2382" y="9320"/>
                </a:lnTo>
                <a:lnTo>
                  <a:pt x="2907" y="10033"/>
                </a:lnTo>
                <a:lnTo>
                  <a:pt x="3451" y="10726"/>
                </a:lnTo>
                <a:lnTo>
                  <a:pt x="4032" y="11383"/>
                </a:lnTo>
                <a:lnTo>
                  <a:pt x="4632" y="12020"/>
                </a:lnTo>
                <a:lnTo>
                  <a:pt x="5851" y="13239"/>
                </a:lnTo>
                <a:lnTo>
                  <a:pt x="7089" y="14477"/>
                </a:lnTo>
                <a:lnTo>
                  <a:pt x="7708" y="15096"/>
                </a:lnTo>
                <a:lnTo>
                  <a:pt x="8326" y="15733"/>
                </a:lnTo>
                <a:lnTo>
                  <a:pt x="8908" y="16371"/>
                </a:lnTo>
                <a:lnTo>
                  <a:pt x="9470" y="17027"/>
                </a:lnTo>
                <a:lnTo>
                  <a:pt x="10014" y="17683"/>
                </a:lnTo>
                <a:lnTo>
                  <a:pt x="10520" y="18358"/>
                </a:lnTo>
                <a:lnTo>
                  <a:pt x="10745" y="18715"/>
                </a:lnTo>
                <a:lnTo>
                  <a:pt x="10970" y="19071"/>
                </a:lnTo>
                <a:lnTo>
                  <a:pt x="11195" y="19427"/>
                </a:lnTo>
                <a:lnTo>
                  <a:pt x="11383" y="19784"/>
                </a:lnTo>
                <a:lnTo>
                  <a:pt x="11570" y="20140"/>
                </a:lnTo>
                <a:lnTo>
                  <a:pt x="11758" y="20515"/>
                </a:lnTo>
                <a:lnTo>
                  <a:pt x="11908" y="20890"/>
                </a:lnTo>
                <a:lnTo>
                  <a:pt x="12058" y="21284"/>
                </a:lnTo>
                <a:lnTo>
                  <a:pt x="12189" y="21677"/>
                </a:lnTo>
                <a:lnTo>
                  <a:pt x="12302" y="22071"/>
                </a:lnTo>
                <a:lnTo>
                  <a:pt x="12395" y="22465"/>
                </a:lnTo>
                <a:lnTo>
                  <a:pt x="12470" y="22878"/>
                </a:lnTo>
                <a:lnTo>
                  <a:pt x="12527" y="23309"/>
                </a:lnTo>
                <a:lnTo>
                  <a:pt x="12583" y="23721"/>
                </a:lnTo>
                <a:lnTo>
                  <a:pt x="12602" y="24153"/>
                </a:lnTo>
                <a:lnTo>
                  <a:pt x="12602" y="24565"/>
                </a:lnTo>
                <a:lnTo>
                  <a:pt x="12583" y="24978"/>
                </a:lnTo>
                <a:lnTo>
                  <a:pt x="12545" y="25409"/>
                </a:lnTo>
                <a:lnTo>
                  <a:pt x="12489" y="25822"/>
                </a:lnTo>
                <a:lnTo>
                  <a:pt x="12414" y="26234"/>
                </a:lnTo>
                <a:lnTo>
                  <a:pt x="12339" y="26647"/>
                </a:lnTo>
                <a:lnTo>
                  <a:pt x="12245" y="27059"/>
                </a:lnTo>
                <a:lnTo>
                  <a:pt x="12133" y="27453"/>
                </a:lnTo>
                <a:lnTo>
                  <a:pt x="12002" y="27865"/>
                </a:lnTo>
                <a:lnTo>
                  <a:pt x="11870" y="28278"/>
                </a:lnTo>
                <a:lnTo>
                  <a:pt x="11720" y="28672"/>
                </a:lnTo>
                <a:lnTo>
                  <a:pt x="11383" y="29478"/>
                </a:lnTo>
                <a:lnTo>
                  <a:pt x="11027" y="30266"/>
                </a:lnTo>
                <a:lnTo>
                  <a:pt x="10633" y="31053"/>
                </a:lnTo>
                <a:lnTo>
                  <a:pt x="10202" y="31841"/>
                </a:lnTo>
                <a:lnTo>
                  <a:pt x="9770" y="32610"/>
                </a:lnTo>
                <a:lnTo>
                  <a:pt x="9301" y="33378"/>
                </a:lnTo>
                <a:lnTo>
                  <a:pt x="8851" y="34147"/>
                </a:lnTo>
                <a:lnTo>
                  <a:pt x="7914" y="35647"/>
                </a:lnTo>
                <a:lnTo>
                  <a:pt x="7464" y="36398"/>
                </a:lnTo>
                <a:lnTo>
                  <a:pt x="7032" y="37166"/>
                </a:lnTo>
                <a:lnTo>
                  <a:pt x="6601" y="37973"/>
                </a:lnTo>
                <a:lnTo>
                  <a:pt x="6207" y="38779"/>
                </a:lnTo>
                <a:lnTo>
                  <a:pt x="5832" y="39585"/>
                </a:lnTo>
                <a:lnTo>
                  <a:pt x="5514" y="40410"/>
                </a:lnTo>
                <a:lnTo>
                  <a:pt x="5364" y="40823"/>
                </a:lnTo>
                <a:lnTo>
                  <a:pt x="5232" y="41254"/>
                </a:lnTo>
                <a:lnTo>
                  <a:pt x="5101" y="41667"/>
                </a:lnTo>
                <a:lnTo>
                  <a:pt x="4989" y="42079"/>
                </a:lnTo>
                <a:lnTo>
                  <a:pt x="4895" y="42511"/>
                </a:lnTo>
                <a:lnTo>
                  <a:pt x="4801" y="42923"/>
                </a:lnTo>
                <a:lnTo>
                  <a:pt x="4726" y="43354"/>
                </a:lnTo>
                <a:lnTo>
                  <a:pt x="4670" y="43767"/>
                </a:lnTo>
                <a:lnTo>
                  <a:pt x="4632" y="44179"/>
                </a:lnTo>
                <a:lnTo>
                  <a:pt x="4614" y="44611"/>
                </a:lnTo>
                <a:lnTo>
                  <a:pt x="4614" y="45023"/>
                </a:lnTo>
                <a:lnTo>
                  <a:pt x="4632" y="45436"/>
                </a:lnTo>
                <a:lnTo>
                  <a:pt x="4670" y="45848"/>
                </a:lnTo>
                <a:lnTo>
                  <a:pt x="4726" y="46261"/>
                </a:lnTo>
                <a:lnTo>
                  <a:pt x="4801" y="46655"/>
                </a:lnTo>
                <a:lnTo>
                  <a:pt x="4895" y="47067"/>
                </a:lnTo>
                <a:lnTo>
                  <a:pt x="5007" y="47461"/>
                </a:lnTo>
                <a:lnTo>
                  <a:pt x="5157" y="47855"/>
                </a:lnTo>
                <a:lnTo>
                  <a:pt x="5326" y="48249"/>
                </a:lnTo>
                <a:lnTo>
                  <a:pt x="5514" y="48642"/>
                </a:lnTo>
                <a:lnTo>
                  <a:pt x="5757" y="49074"/>
                </a:lnTo>
                <a:lnTo>
                  <a:pt x="6039" y="49505"/>
                </a:lnTo>
                <a:lnTo>
                  <a:pt x="6339" y="49936"/>
                </a:lnTo>
                <a:lnTo>
                  <a:pt x="6657" y="50349"/>
                </a:lnTo>
                <a:lnTo>
                  <a:pt x="7333" y="51155"/>
                </a:lnTo>
                <a:lnTo>
                  <a:pt x="7989" y="51980"/>
                </a:lnTo>
                <a:lnTo>
                  <a:pt x="8308" y="52374"/>
                </a:lnTo>
                <a:lnTo>
                  <a:pt x="8626" y="52786"/>
                </a:lnTo>
                <a:lnTo>
                  <a:pt x="8908" y="53218"/>
                </a:lnTo>
                <a:lnTo>
                  <a:pt x="9170" y="53649"/>
                </a:lnTo>
                <a:lnTo>
                  <a:pt x="9395" y="54080"/>
                </a:lnTo>
                <a:lnTo>
                  <a:pt x="9601" y="54530"/>
                </a:lnTo>
                <a:lnTo>
                  <a:pt x="9676" y="54774"/>
                </a:lnTo>
                <a:lnTo>
                  <a:pt x="9751" y="54999"/>
                </a:lnTo>
                <a:lnTo>
                  <a:pt x="9808" y="55243"/>
                </a:lnTo>
                <a:lnTo>
                  <a:pt x="9845" y="55505"/>
                </a:lnTo>
                <a:lnTo>
                  <a:pt x="9883" y="55768"/>
                </a:lnTo>
                <a:lnTo>
                  <a:pt x="9920" y="56031"/>
                </a:lnTo>
                <a:lnTo>
                  <a:pt x="9920" y="56293"/>
                </a:lnTo>
                <a:lnTo>
                  <a:pt x="9920" y="56556"/>
                </a:lnTo>
                <a:lnTo>
                  <a:pt x="9883" y="56818"/>
                </a:lnTo>
                <a:lnTo>
                  <a:pt x="9864" y="57081"/>
                </a:lnTo>
                <a:lnTo>
                  <a:pt x="9808" y="57324"/>
                </a:lnTo>
                <a:lnTo>
                  <a:pt x="9751" y="57587"/>
                </a:lnTo>
                <a:lnTo>
                  <a:pt x="9601" y="58093"/>
                </a:lnTo>
                <a:lnTo>
                  <a:pt x="9414" y="58581"/>
                </a:lnTo>
                <a:lnTo>
                  <a:pt x="9189" y="59068"/>
                </a:lnTo>
                <a:lnTo>
                  <a:pt x="8926" y="59556"/>
                </a:lnTo>
                <a:lnTo>
                  <a:pt x="8645" y="60025"/>
                </a:lnTo>
                <a:lnTo>
                  <a:pt x="8326" y="60493"/>
                </a:lnTo>
                <a:lnTo>
                  <a:pt x="8008" y="60962"/>
                </a:lnTo>
                <a:lnTo>
                  <a:pt x="7651" y="61412"/>
                </a:lnTo>
                <a:lnTo>
                  <a:pt x="6957" y="62312"/>
                </a:lnTo>
                <a:lnTo>
                  <a:pt x="6245" y="63175"/>
                </a:lnTo>
                <a:lnTo>
                  <a:pt x="5889" y="63625"/>
                </a:lnTo>
                <a:lnTo>
                  <a:pt x="5551" y="64075"/>
                </a:lnTo>
                <a:lnTo>
                  <a:pt x="5214" y="64544"/>
                </a:lnTo>
                <a:lnTo>
                  <a:pt x="4914" y="65031"/>
                </a:lnTo>
                <a:lnTo>
                  <a:pt x="4614" y="65519"/>
                </a:lnTo>
                <a:lnTo>
                  <a:pt x="4351" y="66025"/>
                </a:lnTo>
                <a:lnTo>
                  <a:pt x="4126" y="66531"/>
                </a:lnTo>
                <a:lnTo>
                  <a:pt x="3920" y="67057"/>
                </a:lnTo>
                <a:lnTo>
                  <a:pt x="3770" y="67563"/>
                </a:lnTo>
                <a:lnTo>
                  <a:pt x="3713" y="67825"/>
                </a:lnTo>
                <a:lnTo>
                  <a:pt x="3657" y="68088"/>
                </a:lnTo>
                <a:lnTo>
                  <a:pt x="3620" y="68350"/>
                </a:lnTo>
                <a:lnTo>
                  <a:pt x="3582" y="68613"/>
                </a:lnTo>
                <a:lnTo>
                  <a:pt x="3582" y="68857"/>
                </a:lnTo>
                <a:lnTo>
                  <a:pt x="3582" y="69119"/>
                </a:lnTo>
                <a:lnTo>
                  <a:pt x="3582" y="69382"/>
                </a:lnTo>
                <a:lnTo>
                  <a:pt x="3620" y="69625"/>
                </a:lnTo>
                <a:lnTo>
                  <a:pt x="3657" y="69888"/>
                </a:lnTo>
                <a:lnTo>
                  <a:pt x="3732" y="70132"/>
                </a:lnTo>
                <a:lnTo>
                  <a:pt x="3807" y="70376"/>
                </a:lnTo>
                <a:lnTo>
                  <a:pt x="3901" y="70619"/>
                </a:lnTo>
                <a:lnTo>
                  <a:pt x="4013" y="70863"/>
                </a:lnTo>
                <a:lnTo>
                  <a:pt x="4145" y="71107"/>
                </a:lnTo>
                <a:lnTo>
                  <a:pt x="17121" y="71107"/>
                </a:lnTo>
                <a:lnTo>
                  <a:pt x="17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25" y="20"/>
            <a:ext cx="1746202" cy="1467105"/>
          </a:xfrm>
          <a:custGeom>
            <a:avLst/>
            <a:gdLst/>
            <a:ahLst/>
            <a:cxnLst/>
            <a:rect l="l" t="t" r="r" b="b"/>
            <a:pathLst>
              <a:path w="33792" h="28391" extrusionOk="0">
                <a:moveTo>
                  <a:pt x="2532" y="1"/>
                </a:moveTo>
                <a:lnTo>
                  <a:pt x="2101" y="19"/>
                </a:lnTo>
                <a:lnTo>
                  <a:pt x="1688" y="57"/>
                </a:lnTo>
                <a:lnTo>
                  <a:pt x="1257" y="113"/>
                </a:lnTo>
                <a:lnTo>
                  <a:pt x="826" y="169"/>
                </a:lnTo>
                <a:lnTo>
                  <a:pt x="413" y="263"/>
                </a:lnTo>
                <a:lnTo>
                  <a:pt x="1" y="376"/>
                </a:lnTo>
                <a:lnTo>
                  <a:pt x="1" y="28391"/>
                </a:lnTo>
                <a:lnTo>
                  <a:pt x="33791" y="28391"/>
                </a:lnTo>
                <a:lnTo>
                  <a:pt x="33772" y="27791"/>
                </a:lnTo>
                <a:lnTo>
                  <a:pt x="33716" y="27172"/>
                </a:lnTo>
                <a:lnTo>
                  <a:pt x="33622" y="26553"/>
                </a:lnTo>
                <a:lnTo>
                  <a:pt x="33510" y="25953"/>
                </a:lnTo>
                <a:lnTo>
                  <a:pt x="33360" y="25372"/>
                </a:lnTo>
                <a:lnTo>
                  <a:pt x="33154" y="24772"/>
                </a:lnTo>
                <a:lnTo>
                  <a:pt x="32928" y="24209"/>
                </a:lnTo>
                <a:lnTo>
                  <a:pt x="32685" y="23647"/>
                </a:lnTo>
                <a:lnTo>
                  <a:pt x="32366" y="23065"/>
                </a:lnTo>
                <a:lnTo>
                  <a:pt x="32010" y="22503"/>
                </a:lnTo>
                <a:lnTo>
                  <a:pt x="31616" y="21978"/>
                </a:lnTo>
                <a:lnTo>
                  <a:pt x="31203" y="21471"/>
                </a:lnTo>
                <a:lnTo>
                  <a:pt x="30772" y="21003"/>
                </a:lnTo>
                <a:lnTo>
                  <a:pt x="30285" y="20553"/>
                </a:lnTo>
                <a:lnTo>
                  <a:pt x="29797" y="20140"/>
                </a:lnTo>
                <a:lnTo>
                  <a:pt x="29272" y="19746"/>
                </a:lnTo>
                <a:lnTo>
                  <a:pt x="28728" y="19409"/>
                </a:lnTo>
                <a:lnTo>
                  <a:pt x="28147" y="19090"/>
                </a:lnTo>
                <a:lnTo>
                  <a:pt x="27566" y="18790"/>
                </a:lnTo>
                <a:lnTo>
                  <a:pt x="26965" y="18546"/>
                </a:lnTo>
                <a:lnTo>
                  <a:pt x="26347" y="18340"/>
                </a:lnTo>
                <a:lnTo>
                  <a:pt x="25709" y="18171"/>
                </a:lnTo>
                <a:lnTo>
                  <a:pt x="25053" y="18021"/>
                </a:lnTo>
                <a:lnTo>
                  <a:pt x="24396" y="17927"/>
                </a:lnTo>
                <a:lnTo>
                  <a:pt x="23065" y="17777"/>
                </a:lnTo>
                <a:lnTo>
                  <a:pt x="22390" y="17702"/>
                </a:lnTo>
                <a:lnTo>
                  <a:pt x="21753" y="17609"/>
                </a:lnTo>
                <a:lnTo>
                  <a:pt x="21115" y="17496"/>
                </a:lnTo>
                <a:lnTo>
                  <a:pt x="20496" y="17384"/>
                </a:lnTo>
                <a:lnTo>
                  <a:pt x="19896" y="17215"/>
                </a:lnTo>
                <a:lnTo>
                  <a:pt x="19296" y="17046"/>
                </a:lnTo>
                <a:lnTo>
                  <a:pt x="19015" y="16933"/>
                </a:lnTo>
                <a:lnTo>
                  <a:pt x="18733" y="16821"/>
                </a:lnTo>
                <a:lnTo>
                  <a:pt x="18452" y="16690"/>
                </a:lnTo>
                <a:lnTo>
                  <a:pt x="18171" y="16558"/>
                </a:lnTo>
                <a:lnTo>
                  <a:pt x="17908" y="16408"/>
                </a:lnTo>
                <a:lnTo>
                  <a:pt x="17646" y="16240"/>
                </a:lnTo>
                <a:lnTo>
                  <a:pt x="17402" y="16052"/>
                </a:lnTo>
                <a:lnTo>
                  <a:pt x="17140" y="15865"/>
                </a:lnTo>
                <a:lnTo>
                  <a:pt x="16896" y="15658"/>
                </a:lnTo>
                <a:lnTo>
                  <a:pt x="16671" y="15433"/>
                </a:lnTo>
                <a:lnTo>
                  <a:pt x="16427" y="15190"/>
                </a:lnTo>
                <a:lnTo>
                  <a:pt x="16202" y="14946"/>
                </a:lnTo>
                <a:lnTo>
                  <a:pt x="15996" y="14665"/>
                </a:lnTo>
                <a:lnTo>
                  <a:pt x="15789" y="14365"/>
                </a:lnTo>
                <a:lnTo>
                  <a:pt x="15583" y="14046"/>
                </a:lnTo>
                <a:lnTo>
                  <a:pt x="15377" y="13727"/>
                </a:lnTo>
                <a:lnTo>
                  <a:pt x="15246" y="13446"/>
                </a:lnTo>
                <a:lnTo>
                  <a:pt x="15114" y="13164"/>
                </a:lnTo>
                <a:lnTo>
                  <a:pt x="14871" y="12602"/>
                </a:lnTo>
                <a:lnTo>
                  <a:pt x="14683" y="12039"/>
                </a:lnTo>
                <a:lnTo>
                  <a:pt x="14533" y="11458"/>
                </a:lnTo>
                <a:lnTo>
                  <a:pt x="14383" y="10877"/>
                </a:lnTo>
                <a:lnTo>
                  <a:pt x="14271" y="10295"/>
                </a:lnTo>
                <a:lnTo>
                  <a:pt x="14046" y="9133"/>
                </a:lnTo>
                <a:lnTo>
                  <a:pt x="13933" y="8551"/>
                </a:lnTo>
                <a:lnTo>
                  <a:pt x="13802" y="7951"/>
                </a:lnTo>
                <a:lnTo>
                  <a:pt x="13652" y="7389"/>
                </a:lnTo>
                <a:lnTo>
                  <a:pt x="13483" y="6808"/>
                </a:lnTo>
                <a:lnTo>
                  <a:pt x="13258" y="6245"/>
                </a:lnTo>
                <a:lnTo>
                  <a:pt x="13145" y="5964"/>
                </a:lnTo>
                <a:lnTo>
                  <a:pt x="12995" y="5682"/>
                </a:lnTo>
                <a:lnTo>
                  <a:pt x="12845" y="5401"/>
                </a:lnTo>
                <a:lnTo>
                  <a:pt x="12695" y="5120"/>
                </a:lnTo>
                <a:lnTo>
                  <a:pt x="12508" y="4857"/>
                </a:lnTo>
                <a:lnTo>
                  <a:pt x="12320" y="4576"/>
                </a:lnTo>
                <a:lnTo>
                  <a:pt x="12058" y="4257"/>
                </a:lnTo>
                <a:lnTo>
                  <a:pt x="11795" y="3939"/>
                </a:lnTo>
                <a:lnTo>
                  <a:pt x="11495" y="3620"/>
                </a:lnTo>
                <a:lnTo>
                  <a:pt x="11214" y="3320"/>
                </a:lnTo>
                <a:lnTo>
                  <a:pt x="10895" y="3039"/>
                </a:lnTo>
                <a:lnTo>
                  <a:pt x="10577" y="2757"/>
                </a:lnTo>
                <a:lnTo>
                  <a:pt x="10239" y="2495"/>
                </a:lnTo>
                <a:lnTo>
                  <a:pt x="9883" y="2251"/>
                </a:lnTo>
                <a:lnTo>
                  <a:pt x="9526" y="2007"/>
                </a:lnTo>
                <a:lnTo>
                  <a:pt x="9170" y="1782"/>
                </a:lnTo>
                <a:lnTo>
                  <a:pt x="8795" y="1557"/>
                </a:lnTo>
                <a:lnTo>
                  <a:pt x="8401" y="1351"/>
                </a:lnTo>
                <a:lnTo>
                  <a:pt x="8008" y="1163"/>
                </a:lnTo>
                <a:lnTo>
                  <a:pt x="7614" y="995"/>
                </a:lnTo>
                <a:lnTo>
                  <a:pt x="7220" y="826"/>
                </a:lnTo>
                <a:lnTo>
                  <a:pt x="6807" y="676"/>
                </a:lnTo>
                <a:lnTo>
                  <a:pt x="6395" y="545"/>
                </a:lnTo>
                <a:lnTo>
                  <a:pt x="5964" y="413"/>
                </a:lnTo>
                <a:lnTo>
                  <a:pt x="5551" y="320"/>
                </a:lnTo>
                <a:lnTo>
                  <a:pt x="5120" y="226"/>
                </a:lnTo>
                <a:lnTo>
                  <a:pt x="4688" y="151"/>
                </a:lnTo>
                <a:lnTo>
                  <a:pt x="4257" y="76"/>
                </a:lnTo>
                <a:lnTo>
                  <a:pt x="3826" y="38"/>
                </a:lnTo>
                <a:lnTo>
                  <a:pt x="339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207050" y="1688638"/>
            <a:ext cx="6729900" cy="1560900"/>
          </a:xfrm>
          <a:prstGeom prst="rect">
            <a:avLst/>
          </a:prstGeom>
          <a:effectLst>
            <a:outerShdw dist="85725" dir="5460000" algn="bl" rotWithShape="0">
              <a:schemeClr val="dk1">
                <a:alpha val="2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059200" y="3573005"/>
            <a:ext cx="50256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1028800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126475" y="422500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2"/>
          <p:cNvGrpSpPr/>
          <p:nvPr/>
        </p:nvGrpSpPr>
        <p:grpSpPr>
          <a:xfrm>
            <a:off x="120809" y="2893824"/>
            <a:ext cx="984179" cy="1077523"/>
            <a:chOff x="3459100" y="826450"/>
            <a:chExt cx="409750" cy="448650"/>
          </a:xfrm>
        </p:grpSpPr>
        <p:sp>
          <p:nvSpPr>
            <p:cNvPr id="18" name="Google Shape;18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6851784" y="71174"/>
            <a:ext cx="984179" cy="1077523"/>
            <a:chOff x="3459100" y="826450"/>
            <a:chExt cx="409750" cy="448650"/>
          </a:xfrm>
        </p:grpSpPr>
        <p:sp>
          <p:nvSpPr>
            <p:cNvPr id="31" name="Google Shape;31;p2"/>
            <p:cNvSpPr/>
            <p:nvPr/>
          </p:nvSpPr>
          <p:spPr>
            <a:xfrm>
              <a:off x="3459100" y="905200"/>
              <a:ext cx="22525" cy="35200"/>
            </a:xfrm>
            <a:custGeom>
              <a:avLst/>
              <a:gdLst/>
              <a:ahLst/>
              <a:cxnLst/>
              <a:rect l="l" t="t" r="r" b="b"/>
              <a:pathLst>
                <a:path w="901" h="1408" extrusionOk="0">
                  <a:moveTo>
                    <a:pt x="450" y="1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694"/>
                  </a:lnTo>
                  <a:lnTo>
                    <a:pt x="0" y="844"/>
                  </a:lnTo>
                  <a:lnTo>
                    <a:pt x="19" y="976"/>
                  </a:lnTo>
                  <a:lnTo>
                    <a:pt x="75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1"/>
                  </a:lnTo>
                  <a:lnTo>
                    <a:pt x="694" y="1276"/>
                  </a:lnTo>
                  <a:lnTo>
                    <a:pt x="769" y="1201"/>
                  </a:lnTo>
                  <a:lnTo>
                    <a:pt x="825" y="1088"/>
                  </a:lnTo>
                  <a:lnTo>
                    <a:pt x="863" y="976"/>
                  </a:lnTo>
                  <a:lnTo>
                    <a:pt x="882" y="844"/>
                  </a:lnTo>
                  <a:lnTo>
                    <a:pt x="900" y="694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66925" y="826450"/>
              <a:ext cx="30025" cy="48300"/>
            </a:xfrm>
            <a:custGeom>
              <a:avLst/>
              <a:gdLst/>
              <a:ahLst/>
              <a:cxnLst/>
              <a:rect l="l" t="t" r="r" b="b"/>
              <a:pathLst>
                <a:path w="1201" h="1932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50"/>
                  </a:lnTo>
                  <a:lnTo>
                    <a:pt x="169" y="282"/>
                  </a:lnTo>
                  <a:lnTo>
                    <a:pt x="94" y="413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57"/>
                  </a:lnTo>
                  <a:lnTo>
                    <a:pt x="0" y="1163"/>
                  </a:lnTo>
                  <a:lnTo>
                    <a:pt x="38" y="1350"/>
                  </a:lnTo>
                  <a:lnTo>
                    <a:pt x="94" y="1500"/>
                  </a:lnTo>
                  <a:lnTo>
                    <a:pt x="169" y="1651"/>
                  </a:lnTo>
                  <a:lnTo>
                    <a:pt x="263" y="1763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63"/>
                  </a:lnTo>
                  <a:lnTo>
                    <a:pt x="1032" y="1651"/>
                  </a:lnTo>
                  <a:lnTo>
                    <a:pt x="1107" y="1500"/>
                  </a:lnTo>
                  <a:lnTo>
                    <a:pt x="1163" y="1350"/>
                  </a:lnTo>
                  <a:lnTo>
                    <a:pt x="1182" y="1163"/>
                  </a:lnTo>
                  <a:lnTo>
                    <a:pt x="1200" y="957"/>
                  </a:lnTo>
                  <a:lnTo>
                    <a:pt x="1182" y="769"/>
                  </a:lnTo>
                  <a:lnTo>
                    <a:pt x="1163" y="582"/>
                  </a:lnTo>
                  <a:lnTo>
                    <a:pt x="1107" y="413"/>
                  </a:lnTo>
                  <a:lnTo>
                    <a:pt x="1032" y="282"/>
                  </a:lnTo>
                  <a:lnTo>
                    <a:pt x="938" y="150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551925" y="960050"/>
              <a:ext cx="30025" cy="48325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32075" y="887850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451" y="1"/>
                  </a:moveTo>
                  <a:lnTo>
                    <a:pt x="357" y="20"/>
                  </a:lnTo>
                  <a:lnTo>
                    <a:pt x="263" y="57"/>
                  </a:lnTo>
                  <a:lnTo>
                    <a:pt x="188" y="113"/>
                  </a:lnTo>
                  <a:lnTo>
                    <a:pt x="132" y="207"/>
                  </a:lnTo>
                  <a:lnTo>
                    <a:pt x="76" y="301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695"/>
                  </a:lnTo>
                  <a:lnTo>
                    <a:pt x="1" y="845"/>
                  </a:lnTo>
                  <a:lnTo>
                    <a:pt x="38" y="976"/>
                  </a:lnTo>
                  <a:lnTo>
                    <a:pt x="76" y="1088"/>
                  </a:lnTo>
                  <a:lnTo>
                    <a:pt x="132" y="1201"/>
                  </a:lnTo>
                  <a:lnTo>
                    <a:pt x="188" y="1276"/>
                  </a:lnTo>
                  <a:lnTo>
                    <a:pt x="263" y="1351"/>
                  </a:lnTo>
                  <a:lnTo>
                    <a:pt x="357" y="1388"/>
                  </a:lnTo>
                  <a:lnTo>
                    <a:pt x="545" y="1388"/>
                  </a:lnTo>
                  <a:lnTo>
                    <a:pt x="620" y="1351"/>
                  </a:lnTo>
                  <a:lnTo>
                    <a:pt x="695" y="1276"/>
                  </a:lnTo>
                  <a:lnTo>
                    <a:pt x="770" y="1201"/>
                  </a:lnTo>
                  <a:lnTo>
                    <a:pt x="826" y="1088"/>
                  </a:lnTo>
                  <a:lnTo>
                    <a:pt x="863" y="976"/>
                  </a:lnTo>
                  <a:lnTo>
                    <a:pt x="882" y="845"/>
                  </a:lnTo>
                  <a:lnTo>
                    <a:pt x="901" y="695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01"/>
                  </a:lnTo>
                  <a:lnTo>
                    <a:pt x="770" y="207"/>
                  </a:lnTo>
                  <a:lnTo>
                    <a:pt x="695" y="113"/>
                  </a:lnTo>
                  <a:lnTo>
                    <a:pt x="620" y="57"/>
                  </a:lnTo>
                  <a:lnTo>
                    <a:pt x="545" y="20"/>
                  </a:lnTo>
                  <a:lnTo>
                    <a:pt x="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43325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59100" y="10341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551925" y="1113350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752100" y="915975"/>
              <a:ext cx="30500" cy="48800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707100" y="1137725"/>
              <a:ext cx="30025" cy="48775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695825" y="1239925"/>
              <a:ext cx="22550" cy="35175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835075" y="1051925"/>
              <a:ext cx="22525" cy="34725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846325" y="1239925"/>
              <a:ext cx="22525" cy="35175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8430775" y="1560950"/>
            <a:ext cx="280842" cy="266489"/>
          </a:xfrm>
          <a:custGeom>
            <a:avLst/>
            <a:gdLst/>
            <a:ahLst/>
            <a:cxnLst/>
            <a:rect l="l" t="t" r="r" b="b"/>
            <a:pathLst>
              <a:path w="15771" h="14965" extrusionOk="0">
                <a:moveTo>
                  <a:pt x="9526" y="1"/>
                </a:moveTo>
                <a:lnTo>
                  <a:pt x="9095" y="20"/>
                </a:lnTo>
                <a:lnTo>
                  <a:pt x="8645" y="76"/>
                </a:lnTo>
                <a:lnTo>
                  <a:pt x="8195" y="132"/>
                </a:lnTo>
                <a:lnTo>
                  <a:pt x="7764" y="226"/>
                </a:lnTo>
                <a:lnTo>
                  <a:pt x="7332" y="339"/>
                </a:lnTo>
                <a:lnTo>
                  <a:pt x="6901" y="470"/>
                </a:lnTo>
                <a:lnTo>
                  <a:pt x="6470" y="620"/>
                </a:lnTo>
                <a:lnTo>
                  <a:pt x="6039" y="789"/>
                </a:lnTo>
                <a:lnTo>
                  <a:pt x="5626" y="976"/>
                </a:lnTo>
                <a:lnTo>
                  <a:pt x="5232" y="1164"/>
                </a:lnTo>
                <a:lnTo>
                  <a:pt x="4820" y="1389"/>
                </a:lnTo>
                <a:lnTo>
                  <a:pt x="4445" y="1614"/>
                </a:lnTo>
                <a:lnTo>
                  <a:pt x="4088" y="1857"/>
                </a:lnTo>
                <a:lnTo>
                  <a:pt x="3732" y="2101"/>
                </a:lnTo>
                <a:lnTo>
                  <a:pt x="3395" y="2382"/>
                </a:lnTo>
                <a:lnTo>
                  <a:pt x="3076" y="2645"/>
                </a:lnTo>
                <a:lnTo>
                  <a:pt x="2776" y="2945"/>
                </a:lnTo>
                <a:lnTo>
                  <a:pt x="2326" y="3414"/>
                </a:lnTo>
                <a:lnTo>
                  <a:pt x="2119" y="3676"/>
                </a:lnTo>
                <a:lnTo>
                  <a:pt x="1932" y="3920"/>
                </a:lnTo>
                <a:lnTo>
                  <a:pt x="1613" y="4351"/>
                </a:lnTo>
                <a:lnTo>
                  <a:pt x="1332" y="4820"/>
                </a:lnTo>
                <a:lnTo>
                  <a:pt x="1069" y="5326"/>
                </a:lnTo>
                <a:lnTo>
                  <a:pt x="826" y="5852"/>
                </a:lnTo>
                <a:lnTo>
                  <a:pt x="601" y="6395"/>
                </a:lnTo>
                <a:lnTo>
                  <a:pt x="413" y="6977"/>
                </a:lnTo>
                <a:lnTo>
                  <a:pt x="263" y="7558"/>
                </a:lnTo>
                <a:lnTo>
                  <a:pt x="132" y="8139"/>
                </a:lnTo>
                <a:lnTo>
                  <a:pt x="76" y="8552"/>
                </a:lnTo>
                <a:lnTo>
                  <a:pt x="19" y="8946"/>
                </a:lnTo>
                <a:lnTo>
                  <a:pt x="1" y="9358"/>
                </a:lnTo>
                <a:lnTo>
                  <a:pt x="1" y="9752"/>
                </a:lnTo>
                <a:lnTo>
                  <a:pt x="19" y="10146"/>
                </a:lnTo>
                <a:lnTo>
                  <a:pt x="57" y="10539"/>
                </a:lnTo>
                <a:lnTo>
                  <a:pt x="113" y="10933"/>
                </a:lnTo>
                <a:lnTo>
                  <a:pt x="188" y="11308"/>
                </a:lnTo>
                <a:lnTo>
                  <a:pt x="301" y="11683"/>
                </a:lnTo>
                <a:lnTo>
                  <a:pt x="432" y="12040"/>
                </a:lnTo>
                <a:lnTo>
                  <a:pt x="601" y="12377"/>
                </a:lnTo>
                <a:lnTo>
                  <a:pt x="788" y="12715"/>
                </a:lnTo>
                <a:lnTo>
                  <a:pt x="1013" y="13033"/>
                </a:lnTo>
                <a:lnTo>
                  <a:pt x="1257" y="13333"/>
                </a:lnTo>
                <a:lnTo>
                  <a:pt x="1538" y="13615"/>
                </a:lnTo>
                <a:lnTo>
                  <a:pt x="1838" y="13877"/>
                </a:lnTo>
                <a:lnTo>
                  <a:pt x="2194" y="14121"/>
                </a:lnTo>
                <a:lnTo>
                  <a:pt x="2551" y="14327"/>
                </a:lnTo>
                <a:lnTo>
                  <a:pt x="2926" y="14515"/>
                </a:lnTo>
                <a:lnTo>
                  <a:pt x="3320" y="14646"/>
                </a:lnTo>
                <a:lnTo>
                  <a:pt x="3732" y="14759"/>
                </a:lnTo>
                <a:lnTo>
                  <a:pt x="4145" y="14852"/>
                </a:lnTo>
                <a:lnTo>
                  <a:pt x="4557" y="14909"/>
                </a:lnTo>
                <a:lnTo>
                  <a:pt x="4988" y="14946"/>
                </a:lnTo>
                <a:lnTo>
                  <a:pt x="5420" y="14965"/>
                </a:lnTo>
                <a:lnTo>
                  <a:pt x="5851" y="14946"/>
                </a:lnTo>
                <a:lnTo>
                  <a:pt x="6282" y="14927"/>
                </a:lnTo>
                <a:lnTo>
                  <a:pt x="6695" y="14871"/>
                </a:lnTo>
                <a:lnTo>
                  <a:pt x="7126" y="14815"/>
                </a:lnTo>
                <a:lnTo>
                  <a:pt x="7539" y="14740"/>
                </a:lnTo>
                <a:lnTo>
                  <a:pt x="7951" y="14646"/>
                </a:lnTo>
                <a:lnTo>
                  <a:pt x="8345" y="14552"/>
                </a:lnTo>
                <a:lnTo>
                  <a:pt x="8758" y="14440"/>
                </a:lnTo>
                <a:lnTo>
                  <a:pt x="9170" y="14309"/>
                </a:lnTo>
                <a:lnTo>
                  <a:pt x="9583" y="14159"/>
                </a:lnTo>
                <a:lnTo>
                  <a:pt x="9976" y="14008"/>
                </a:lnTo>
                <a:lnTo>
                  <a:pt x="10370" y="13840"/>
                </a:lnTo>
                <a:lnTo>
                  <a:pt x="10764" y="13652"/>
                </a:lnTo>
                <a:lnTo>
                  <a:pt x="11139" y="13465"/>
                </a:lnTo>
                <a:lnTo>
                  <a:pt x="11514" y="13240"/>
                </a:lnTo>
                <a:lnTo>
                  <a:pt x="11870" y="13015"/>
                </a:lnTo>
                <a:lnTo>
                  <a:pt x="12227" y="12752"/>
                </a:lnTo>
                <a:lnTo>
                  <a:pt x="12564" y="12490"/>
                </a:lnTo>
                <a:lnTo>
                  <a:pt x="12902" y="12227"/>
                </a:lnTo>
                <a:lnTo>
                  <a:pt x="13220" y="11927"/>
                </a:lnTo>
                <a:lnTo>
                  <a:pt x="13520" y="11627"/>
                </a:lnTo>
                <a:lnTo>
                  <a:pt x="13802" y="11308"/>
                </a:lnTo>
                <a:lnTo>
                  <a:pt x="14083" y="10989"/>
                </a:lnTo>
                <a:lnTo>
                  <a:pt x="14327" y="10633"/>
                </a:lnTo>
                <a:lnTo>
                  <a:pt x="14571" y="10277"/>
                </a:lnTo>
                <a:lnTo>
                  <a:pt x="14796" y="9921"/>
                </a:lnTo>
                <a:lnTo>
                  <a:pt x="14983" y="9527"/>
                </a:lnTo>
                <a:lnTo>
                  <a:pt x="15171" y="9152"/>
                </a:lnTo>
                <a:lnTo>
                  <a:pt x="15321" y="8739"/>
                </a:lnTo>
                <a:lnTo>
                  <a:pt x="15452" y="8327"/>
                </a:lnTo>
                <a:lnTo>
                  <a:pt x="15564" y="7914"/>
                </a:lnTo>
                <a:lnTo>
                  <a:pt x="15658" y="7502"/>
                </a:lnTo>
                <a:lnTo>
                  <a:pt x="15714" y="7070"/>
                </a:lnTo>
                <a:lnTo>
                  <a:pt x="15752" y="6639"/>
                </a:lnTo>
                <a:lnTo>
                  <a:pt x="15771" y="6208"/>
                </a:lnTo>
                <a:lnTo>
                  <a:pt x="15752" y="5795"/>
                </a:lnTo>
                <a:lnTo>
                  <a:pt x="15733" y="5364"/>
                </a:lnTo>
                <a:lnTo>
                  <a:pt x="15658" y="4933"/>
                </a:lnTo>
                <a:lnTo>
                  <a:pt x="15583" y="4520"/>
                </a:lnTo>
                <a:lnTo>
                  <a:pt x="15471" y="4108"/>
                </a:lnTo>
                <a:lnTo>
                  <a:pt x="15339" y="3695"/>
                </a:lnTo>
                <a:lnTo>
                  <a:pt x="15171" y="3301"/>
                </a:lnTo>
                <a:lnTo>
                  <a:pt x="14983" y="2926"/>
                </a:lnTo>
                <a:lnTo>
                  <a:pt x="14721" y="2514"/>
                </a:lnTo>
                <a:lnTo>
                  <a:pt x="14458" y="2120"/>
                </a:lnTo>
                <a:lnTo>
                  <a:pt x="14158" y="1782"/>
                </a:lnTo>
                <a:lnTo>
                  <a:pt x="13858" y="1464"/>
                </a:lnTo>
                <a:lnTo>
                  <a:pt x="13520" y="1182"/>
                </a:lnTo>
                <a:lnTo>
                  <a:pt x="13183" y="939"/>
                </a:lnTo>
                <a:lnTo>
                  <a:pt x="12808" y="714"/>
                </a:lnTo>
                <a:lnTo>
                  <a:pt x="12433" y="526"/>
                </a:lnTo>
                <a:lnTo>
                  <a:pt x="12058" y="376"/>
                </a:lnTo>
                <a:lnTo>
                  <a:pt x="11645" y="245"/>
                </a:lnTo>
                <a:lnTo>
                  <a:pt x="11233" y="151"/>
                </a:lnTo>
                <a:lnTo>
                  <a:pt x="10820" y="76"/>
                </a:lnTo>
                <a:lnTo>
                  <a:pt x="10389" y="20"/>
                </a:lnTo>
                <a:lnTo>
                  <a:pt x="995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>
            <a:off x="6516549" y="-152391"/>
            <a:ext cx="2630200" cy="1865964"/>
          </a:xfrm>
          <a:custGeom>
            <a:avLst/>
            <a:gdLst/>
            <a:ahLst/>
            <a:cxnLst/>
            <a:rect l="l" t="t" r="r" b="b"/>
            <a:pathLst>
              <a:path w="29235" h="20741" extrusionOk="0">
                <a:moveTo>
                  <a:pt x="2457" y="1"/>
                </a:moveTo>
                <a:lnTo>
                  <a:pt x="2195" y="151"/>
                </a:lnTo>
                <a:lnTo>
                  <a:pt x="1932" y="320"/>
                </a:lnTo>
                <a:lnTo>
                  <a:pt x="1689" y="507"/>
                </a:lnTo>
                <a:lnTo>
                  <a:pt x="1445" y="695"/>
                </a:lnTo>
                <a:lnTo>
                  <a:pt x="1239" y="920"/>
                </a:lnTo>
                <a:lnTo>
                  <a:pt x="1032" y="1145"/>
                </a:lnTo>
                <a:lnTo>
                  <a:pt x="864" y="1370"/>
                </a:lnTo>
                <a:lnTo>
                  <a:pt x="695" y="1632"/>
                </a:lnTo>
                <a:lnTo>
                  <a:pt x="545" y="1876"/>
                </a:lnTo>
                <a:lnTo>
                  <a:pt x="414" y="2157"/>
                </a:lnTo>
                <a:lnTo>
                  <a:pt x="282" y="2439"/>
                </a:lnTo>
                <a:lnTo>
                  <a:pt x="189" y="2720"/>
                </a:lnTo>
                <a:lnTo>
                  <a:pt x="114" y="3020"/>
                </a:lnTo>
                <a:lnTo>
                  <a:pt x="57" y="3339"/>
                </a:lnTo>
                <a:lnTo>
                  <a:pt x="20" y="3657"/>
                </a:lnTo>
                <a:lnTo>
                  <a:pt x="1" y="3976"/>
                </a:lnTo>
                <a:lnTo>
                  <a:pt x="1" y="4333"/>
                </a:lnTo>
                <a:lnTo>
                  <a:pt x="20" y="4670"/>
                </a:lnTo>
                <a:lnTo>
                  <a:pt x="57" y="5008"/>
                </a:lnTo>
                <a:lnTo>
                  <a:pt x="132" y="5345"/>
                </a:lnTo>
                <a:lnTo>
                  <a:pt x="207" y="5683"/>
                </a:lnTo>
                <a:lnTo>
                  <a:pt x="320" y="6001"/>
                </a:lnTo>
                <a:lnTo>
                  <a:pt x="451" y="6320"/>
                </a:lnTo>
                <a:lnTo>
                  <a:pt x="582" y="6620"/>
                </a:lnTo>
                <a:lnTo>
                  <a:pt x="751" y="6901"/>
                </a:lnTo>
                <a:lnTo>
                  <a:pt x="939" y="7183"/>
                </a:lnTo>
                <a:lnTo>
                  <a:pt x="1145" y="7445"/>
                </a:lnTo>
                <a:lnTo>
                  <a:pt x="1351" y="7708"/>
                </a:lnTo>
                <a:lnTo>
                  <a:pt x="1595" y="7933"/>
                </a:lnTo>
                <a:lnTo>
                  <a:pt x="1839" y="8158"/>
                </a:lnTo>
                <a:lnTo>
                  <a:pt x="2120" y="8364"/>
                </a:lnTo>
                <a:lnTo>
                  <a:pt x="2401" y="8552"/>
                </a:lnTo>
                <a:lnTo>
                  <a:pt x="2682" y="8720"/>
                </a:lnTo>
                <a:lnTo>
                  <a:pt x="2983" y="8870"/>
                </a:lnTo>
                <a:lnTo>
                  <a:pt x="3264" y="9002"/>
                </a:lnTo>
                <a:lnTo>
                  <a:pt x="3564" y="9114"/>
                </a:lnTo>
                <a:lnTo>
                  <a:pt x="3864" y="9227"/>
                </a:lnTo>
                <a:lnTo>
                  <a:pt x="4164" y="9320"/>
                </a:lnTo>
                <a:lnTo>
                  <a:pt x="4764" y="9470"/>
                </a:lnTo>
                <a:lnTo>
                  <a:pt x="5364" y="9583"/>
                </a:lnTo>
                <a:lnTo>
                  <a:pt x="5945" y="9677"/>
                </a:lnTo>
                <a:lnTo>
                  <a:pt x="6508" y="9733"/>
                </a:lnTo>
                <a:lnTo>
                  <a:pt x="7033" y="9770"/>
                </a:lnTo>
                <a:lnTo>
                  <a:pt x="7839" y="9808"/>
                </a:lnTo>
                <a:lnTo>
                  <a:pt x="8627" y="9827"/>
                </a:lnTo>
                <a:lnTo>
                  <a:pt x="9489" y="9846"/>
                </a:lnTo>
                <a:lnTo>
                  <a:pt x="10371" y="9902"/>
                </a:lnTo>
                <a:lnTo>
                  <a:pt x="10802" y="9921"/>
                </a:lnTo>
                <a:lnTo>
                  <a:pt x="11214" y="9977"/>
                </a:lnTo>
                <a:lnTo>
                  <a:pt x="11646" y="10033"/>
                </a:lnTo>
                <a:lnTo>
                  <a:pt x="12058" y="10127"/>
                </a:lnTo>
                <a:lnTo>
                  <a:pt x="12340" y="10202"/>
                </a:lnTo>
                <a:lnTo>
                  <a:pt x="12621" y="10277"/>
                </a:lnTo>
                <a:lnTo>
                  <a:pt x="12902" y="10371"/>
                </a:lnTo>
                <a:lnTo>
                  <a:pt x="13183" y="10483"/>
                </a:lnTo>
                <a:lnTo>
                  <a:pt x="13465" y="10614"/>
                </a:lnTo>
                <a:lnTo>
                  <a:pt x="13746" y="10746"/>
                </a:lnTo>
                <a:lnTo>
                  <a:pt x="14027" y="10896"/>
                </a:lnTo>
                <a:lnTo>
                  <a:pt x="14309" y="11064"/>
                </a:lnTo>
                <a:lnTo>
                  <a:pt x="14571" y="11233"/>
                </a:lnTo>
                <a:lnTo>
                  <a:pt x="14834" y="11421"/>
                </a:lnTo>
                <a:lnTo>
                  <a:pt x="15096" y="11608"/>
                </a:lnTo>
                <a:lnTo>
                  <a:pt x="15340" y="11814"/>
                </a:lnTo>
                <a:lnTo>
                  <a:pt x="15602" y="12021"/>
                </a:lnTo>
                <a:lnTo>
                  <a:pt x="15846" y="12246"/>
                </a:lnTo>
                <a:lnTo>
                  <a:pt x="16071" y="12489"/>
                </a:lnTo>
                <a:lnTo>
                  <a:pt x="16315" y="12733"/>
                </a:lnTo>
                <a:lnTo>
                  <a:pt x="16709" y="13221"/>
                </a:lnTo>
                <a:lnTo>
                  <a:pt x="17065" y="13708"/>
                </a:lnTo>
                <a:lnTo>
                  <a:pt x="17384" y="14196"/>
                </a:lnTo>
                <a:lnTo>
                  <a:pt x="17684" y="14702"/>
                </a:lnTo>
                <a:lnTo>
                  <a:pt x="17946" y="15208"/>
                </a:lnTo>
                <a:lnTo>
                  <a:pt x="18190" y="15715"/>
                </a:lnTo>
                <a:lnTo>
                  <a:pt x="18659" y="16765"/>
                </a:lnTo>
                <a:lnTo>
                  <a:pt x="18790" y="17027"/>
                </a:lnTo>
                <a:lnTo>
                  <a:pt x="18921" y="17290"/>
                </a:lnTo>
                <a:lnTo>
                  <a:pt x="19071" y="17534"/>
                </a:lnTo>
                <a:lnTo>
                  <a:pt x="19221" y="17777"/>
                </a:lnTo>
                <a:lnTo>
                  <a:pt x="19390" y="18021"/>
                </a:lnTo>
                <a:lnTo>
                  <a:pt x="19559" y="18246"/>
                </a:lnTo>
                <a:lnTo>
                  <a:pt x="19746" y="18471"/>
                </a:lnTo>
                <a:lnTo>
                  <a:pt x="19934" y="18678"/>
                </a:lnTo>
                <a:lnTo>
                  <a:pt x="20122" y="18884"/>
                </a:lnTo>
                <a:lnTo>
                  <a:pt x="20347" y="19071"/>
                </a:lnTo>
                <a:lnTo>
                  <a:pt x="20553" y="19259"/>
                </a:lnTo>
                <a:lnTo>
                  <a:pt x="20778" y="19446"/>
                </a:lnTo>
                <a:lnTo>
                  <a:pt x="21003" y="19615"/>
                </a:lnTo>
                <a:lnTo>
                  <a:pt x="21247" y="19765"/>
                </a:lnTo>
                <a:lnTo>
                  <a:pt x="21490" y="19915"/>
                </a:lnTo>
                <a:lnTo>
                  <a:pt x="21734" y="20046"/>
                </a:lnTo>
                <a:lnTo>
                  <a:pt x="22090" y="20215"/>
                </a:lnTo>
                <a:lnTo>
                  <a:pt x="22447" y="20346"/>
                </a:lnTo>
                <a:lnTo>
                  <a:pt x="22803" y="20478"/>
                </a:lnTo>
                <a:lnTo>
                  <a:pt x="23178" y="20571"/>
                </a:lnTo>
                <a:lnTo>
                  <a:pt x="23572" y="20646"/>
                </a:lnTo>
                <a:lnTo>
                  <a:pt x="23947" y="20703"/>
                </a:lnTo>
                <a:lnTo>
                  <a:pt x="24359" y="20740"/>
                </a:lnTo>
                <a:lnTo>
                  <a:pt x="24753" y="20740"/>
                </a:lnTo>
                <a:lnTo>
                  <a:pt x="25297" y="20721"/>
                </a:lnTo>
                <a:lnTo>
                  <a:pt x="25860" y="20665"/>
                </a:lnTo>
                <a:lnTo>
                  <a:pt x="26422" y="20553"/>
                </a:lnTo>
                <a:lnTo>
                  <a:pt x="26985" y="20421"/>
                </a:lnTo>
                <a:lnTo>
                  <a:pt x="27566" y="20253"/>
                </a:lnTo>
                <a:lnTo>
                  <a:pt x="28128" y="20028"/>
                </a:lnTo>
                <a:lnTo>
                  <a:pt x="28672" y="19765"/>
                </a:lnTo>
                <a:lnTo>
                  <a:pt x="29235" y="19465"/>
                </a:lnTo>
                <a:lnTo>
                  <a:pt x="29047" y="19146"/>
                </a:lnTo>
                <a:lnTo>
                  <a:pt x="28597" y="19390"/>
                </a:lnTo>
                <a:lnTo>
                  <a:pt x="28128" y="19615"/>
                </a:lnTo>
                <a:lnTo>
                  <a:pt x="27660" y="19803"/>
                </a:lnTo>
                <a:lnTo>
                  <a:pt x="27191" y="19971"/>
                </a:lnTo>
                <a:lnTo>
                  <a:pt x="26722" y="20103"/>
                </a:lnTo>
                <a:lnTo>
                  <a:pt x="26253" y="20215"/>
                </a:lnTo>
                <a:lnTo>
                  <a:pt x="25803" y="20290"/>
                </a:lnTo>
                <a:lnTo>
                  <a:pt x="25334" y="20346"/>
                </a:lnTo>
                <a:lnTo>
                  <a:pt x="24884" y="20365"/>
                </a:lnTo>
                <a:lnTo>
                  <a:pt x="24416" y="20365"/>
                </a:lnTo>
                <a:lnTo>
                  <a:pt x="23984" y="20328"/>
                </a:lnTo>
                <a:lnTo>
                  <a:pt x="23553" y="20253"/>
                </a:lnTo>
                <a:lnTo>
                  <a:pt x="23122" y="20159"/>
                </a:lnTo>
                <a:lnTo>
                  <a:pt x="22709" y="20046"/>
                </a:lnTo>
                <a:lnTo>
                  <a:pt x="22297" y="19896"/>
                </a:lnTo>
                <a:lnTo>
                  <a:pt x="21922" y="19709"/>
                </a:lnTo>
                <a:lnTo>
                  <a:pt x="21678" y="19578"/>
                </a:lnTo>
                <a:lnTo>
                  <a:pt x="21453" y="19446"/>
                </a:lnTo>
                <a:lnTo>
                  <a:pt x="21228" y="19296"/>
                </a:lnTo>
                <a:lnTo>
                  <a:pt x="21003" y="19146"/>
                </a:lnTo>
                <a:lnTo>
                  <a:pt x="20797" y="18978"/>
                </a:lnTo>
                <a:lnTo>
                  <a:pt x="20590" y="18790"/>
                </a:lnTo>
                <a:lnTo>
                  <a:pt x="20384" y="18621"/>
                </a:lnTo>
                <a:lnTo>
                  <a:pt x="20197" y="18415"/>
                </a:lnTo>
                <a:lnTo>
                  <a:pt x="20028" y="18228"/>
                </a:lnTo>
                <a:lnTo>
                  <a:pt x="19859" y="18002"/>
                </a:lnTo>
                <a:lnTo>
                  <a:pt x="19690" y="17796"/>
                </a:lnTo>
                <a:lnTo>
                  <a:pt x="19540" y="17571"/>
                </a:lnTo>
                <a:lnTo>
                  <a:pt x="19390" y="17346"/>
                </a:lnTo>
                <a:lnTo>
                  <a:pt x="19259" y="17102"/>
                </a:lnTo>
                <a:lnTo>
                  <a:pt x="19128" y="16859"/>
                </a:lnTo>
                <a:lnTo>
                  <a:pt x="19015" y="16615"/>
                </a:lnTo>
                <a:lnTo>
                  <a:pt x="18528" y="15546"/>
                </a:lnTo>
                <a:lnTo>
                  <a:pt x="18284" y="15021"/>
                </a:lnTo>
                <a:lnTo>
                  <a:pt x="18003" y="14496"/>
                </a:lnTo>
                <a:lnTo>
                  <a:pt x="17703" y="13990"/>
                </a:lnTo>
                <a:lnTo>
                  <a:pt x="17384" y="13483"/>
                </a:lnTo>
                <a:lnTo>
                  <a:pt x="17009" y="12977"/>
                </a:lnTo>
                <a:lnTo>
                  <a:pt x="16577" y="12489"/>
                </a:lnTo>
                <a:lnTo>
                  <a:pt x="16352" y="12227"/>
                </a:lnTo>
                <a:lnTo>
                  <a:pt x="16090" y="11983"/>
                </a:lnTo>
                <a:lnTo>
                  <a:pt x="15846" y="11739"/>
                </a:lnTo>
                <a:lnTo>
                  <a:pt x="15584" y="11514"/>
                </a:lnTo>
                <a:lnTo>
                  <a:pt x="15321" y="11308"/>
                </a:lnTo>
                <a:lnTo>
                  <a:pt x="15040" y="11102"/>
                </a:lnTo>
                <a:lnTo>
                  <a:pt x="14777" y="10914"/>
                </a:lnTo>
                <a:lnTo>
                  <a:pt x="14496" y="10727"/>
                </a:lnTo>
                <a:lnTo>
                  <a:pt x="14196" y="10558"/>
                </a:lnTo>
                <a:lnTo>
                  <a:pt x="13915" y="10408"/>
                </a:lnTo>
                <a:lnTo>
                  <a:pt x="13633" y="10277"/>
                </a:lnTo>
                <a:lnTo>
                  <a:pt x="13333" y="10146"/>
                </a:lnTo>
                <a:lnTo>
                  <a:pt x="13033" y="10014"/>
                </a:lnTo>
                <a:lnTo>
                  <a:pt x="12733" y="9921"/>
                </a:lnTo>
                <a:lnTo>
                  <a:pt x="12433" y="9827"/>
                </a:lnTo>
                <a:lnTo>
                  <a:pt x="12133" y="9752"/>
                </a:lnTo>
                <a:lnTo>
                  <a:pt x="11702" y="9677"/>
                </a:lnTo>
                <a:lnTo>
                  <a:pt x="11271" y="9602"/>
                </a:lnTo>
                <a:lnTo>
                  <a:pt x="10839" y="9564"/>
                </a:lnTo>
                <a:lnTo>
                  <a:pt x="10408" y="9527"/>
                </a:lnTo>
                <a:lnTo>
                  <a:pt x="9527" y="9470"/>
                </a:lnTo>
                <a:lnTo>
                  <a:pt x="8646" y="9452"/>
                </a:lnTo>
                <a:lnTo>
                  <a:pt x="7858" y="9433"/>
                </a:lnTo>
                <a:lnTo>
                  <a:pt x="7070" y="9395"/>
                </a:lnTo>
                <a:lnTo>
                  <a:pt x="6545" y="9358"/>
                </a:lnTo>
                <a:lnTo>
                  <a:pt x="6002" y="9302"/>
                </a:lnTo>
                <a:lnTo>
                  <a:pt x="5439" y="9227"/>
                </a:lnTo>
                <a:lnTo>
                  <a:pt x="4876" y="9114"/>
                </a:lnTo>
                <a:lnTo>
                  <a:pt x="4295" y="8964"/>
                </a:lnTo>
                <a:lnTo>
                  <a:pt x="3995" y="8870"/>
                </a:lnTo>
                <a:lnTo>
                  <a:pt x="3714" y="8777"/>
                </a:lnTo>
                <a:lnTo>
                  <a:pt x="3433" y="8664"/>
                </a:lnTo>
                <a:lnTo>
                  <a:pt x="3151" y="8533"/>
                </a:lnTo>
                <a:lnTo>
                  <a:pt x="2870" y="8383"/>
                </a:lnTo>
                <a:lnTo>
                  <a:pt x="2589" y="8233"/>
                </a:lnTo>
                <a:lnTo>
                  <a:pt x="2326" y="8064"/>
                </a:lnTo>
                <a:lnTo>
                  <a:pt x="2082" y="7877"/>
                </a:lnTo>
                <a:lnTo>
                  <a:pt x="1857" y="7670"/>
                </a:lnTo>
                <a:lnTo>
                  <a:pt x="1632" y="7445"/>
                </a:lnTo>
                <a:lnTo>
                  <a:pt x="1426" y="7220"/>
                </a:lnTo>
                <a:lnTo>
                  <a:pt x="1239" y="6958"/>
                </a:lnTo>
                <a:lnTo>
                  <a:pt x="1070" y="6714"/>
                </a:lnTo>
                <a:lnTo>
                  <a:pt x="920" y="6433"/>
                </a:lnTo>
                <a:lnTo>
                  <a:pt x="789" y="6151"/>
                </a:lnTo>
                <a:lnTo>
                  <a:pt x="676" y="5870"/>
                </a:lnTo>
                <a:lnTo>
                  <a:pt x="564" y="5570"/>
                </a:lnTo>
                <a:lnTo>
                  <a:pt x="489" y="5270"/>
                </a:lnTo>
                <a:lnTo>
                  <a:pt x="432" y="4951"/>
                </a:lnTo>
                <a:lnTo>
                  <a:pt x="395" y="4633"/>
                </a:lnTo>
                <a:lnTo>
                  <a:pt x="376" y="4314"/>
                </a:lnTo>
                <a:lnTo>
                  <a:pt x="376" y="3995"/>
                </a:lnTo>
                <a:lnTo>
                  <a:pt x="395" y="3695"/>
                </a:lnTo>
                <a:lnTo>
                  <a:pt x="432" y="3395"/>
                </a:lnTo>
                <a:lnTo>
                  <a:pt x="489" y="3114"/>
                </a:lnTo>
                <a:lnTo>
                  <a:pt x="545" y="2832"/>
                </a:lnTo>
                <a:lnTo>
                  <a:pt x="639" y="2570"/>
                </a:lnTo>
                <a:lnTo>
                  <a:pt x="751" y="2307"/>
                </a:lnTo>
                <a:lnTo>
                  <a:pt x="864" y="2064"/>
                </a:lnTo>
                <a:lnTo>
                  <a:pt x="1014" y="1820"/>
                </a:lnTo>
                <a:lnTo>
                  <a:pt x="1164" y="1595"/>
                </a:lnTo>
                <a:lnTo>
                  <a:pt x="1332" y="1370"/>
                </a:lnTo>
                <a:lnTo>
                  <a:pt x="1501" y="1163"/>
                </a:lnTo>
                <a:lnTo>
                  <a:pt x="1707" y="976"/>
                </a:lnTo>
                <a:lnTo>
                  <a:pt x="1914" y="788"/>
                </a:lnTo>
                <a:lnTo>
                  <a:pt x="2139" y="620"/>
                </a:lnTo>
                <a:lnTo>
                  <a:pt x="2382" y="470"/>
                </a:lnTo>
                <a:lnTo>
                  <a:pt x="2645" y="338"/>
                </a:lnTo>
                <a:lnTo>
                  <a:pt x="2457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2283804">
            <a:off x="-745080" y="2260130"/>
            <a:ext cx="3415847" cy="2041868"/>
          </a:xfrm>
          <a:custGeom>
            <a:avLst/>
            <a:gdLst/>
            <a:ahLst/>
            <a:cxnLst/>
            <a:rect l="l" t="t" r="r" b="b"/>
            <a:pathLst>
              <a:path w="43636" h="26084" extrusionOk="0">
                <a:moveTo>
                  <a:pt x="2926" y="0"/>
                </a:moveTo>
                <a:lnTo>
                  <a:pt x="2607" y="19"/>
                </a:lnTo>
                <a:lnTo>
                  <a:pt x="2288" y="38"/>
                </a:lnTo>
                <a:lnTo>
                  <a:pt x="1951" y="75"/>
                </a:lnTo>
                <a:lnTo>
                  <a:pt x="1632" y="132"/>
                </a:lnTo>
                <a:lnTo>
                  <a:pt x="1294" y="188"/>
                </a:lnTo>
                <a:lnTo>
                  <a:pt x="976" y="263"/>
                </a:lnTo>
                <a:lnTo>
                  <a:pt x="638" y="357"/>
                </a:lnTo>
                <a:lnTo>
                  <a:pt x="319" y="450"/>
                </a:lnTo>
                <a:lnTo>
                  <a:pt x="1" y="563"/>
                </a:lnTo>
                <a:lnTo>
                  <a:pt x="113" y="919"/>
                </a:lnTo>
                <a:lnTo>
                  <a:pt x="751" y="713"/>
                </a:lnTo>
                <a:lnTo>
                  <a:pt x="1369" y="563"/>
                </a:lnTo>
                <a:lnTo>
                  <a:pt x="2007" y="450"/>
                </a:lnTo>
                <a:lnTo>
                  <a:pt x="2626" y="394"/>
                </a:lnTo>
                <a:lnTo>
                  <a:pt x="3245" y="375"/>
                </a:lnTo>
                <a:lnTo>
                  <a:pt x="3563" y="375"/>
                </a:lnTo>
                <a:lnTo>
                  <a:pt x="3863" y="394"/>
                </a:lnTo>
                <a:lnTo>
                  <a:pt x="4163" y="432"/>
                </a:lnTo>
                <a:lnTo>
                  <a:pt x="4463" y="469"/>
                </a:lnTo>
                <a:lnTo>
                  <a:pt x="4745" y="525"/>
                </a:lnTo>
                <a:lnTo>
                  <a:pt x="5045" y="582"/>
                </a:lnTo>
                <a:lnTo>
                  <a:pt x="5345" y="675"/>
                </a:lnTo>
                <a:lnTo>
                  <a:pt x="5645" y="769"/>
                </a:lnTo>
                <a:lnTo>
                  <a:pt x="5945" y="882"/>
                </a:lnTo>
                <a:lnTo>
                  <a:pt x="6226" y="994"/>
                </a:lnTo>
                <a:lnTo>
                  <a:pt x="6507" y="1125"/>
                </a:lnTo>
                <a:lnTo>
                  <a:pt x="6770" y="1275"/>
                </a:lnTo>
                <a:lnTo>
                  <a:pt x="7032" y="1444"/>
                </a:lnTo>
                <a:lnTo>
                  <a:pt x="7295" y="1613"/>
                </a:lnTo>
                <a:lnTo>
                  <a:pt x="7520" y="1800"/>
                </a:lnTo>
                <a:lnTo>
                  <a:pt x="7764" y="1988"/>
                </a:lnTo>
                <a:lnTo>
                  <a:pt x="7970" y="2194"/>
                </a:lnTo>
                <a:lnTo>
                  <a:pt x="8195" y="2419"/>
                </a:lnTo>
                <a:lnTo>
                  <a:pt x="8383" y="2644"/>
                </a:lnTo>
                <a:lnTo>
                  <a:pt x="8589" y="2888"/>
                </a:lnTo>
                <a:lnTo>
                  <a:pt x="8758" y="3132"/>
                </a:lnTo>
                <a:lnTo>
                  <a:pt x="8926" y="3413"/>
                </a:lnTo>
                <a:lnTo>
                  <a:pt x="9114" y="3732"/>
                </a:lnTo>
                <a:lnTo>
                  <a:pt x="9264" y="4051"/>
                </a:lnTo>
                <a:lnTo>
                  <a:pt x="9376" y="4369"/>
                </a:lnTo>
                <a:lnTo>
                  <a:pt x="9489" y="4688"/>
                </a:lnTo>
                <a:lnTo>
                  <a:pt x="9564" y="5026"/>
                </a:lnTo>
                <a:lnTo>
                  <a:pt x="9620" y="5344"/>
                </a:lnTo>
                <a:lnTo>
                  <a:pt x="9676" y="5682"/>
                </a:lnTo>
                <a:lnTo>
                  <a:pt x="9695" y="6020"/>
                </a:lnTo>
                <a:lnTo>
                  <a:pt x="9714" y="6357"/>
                </a:lnTo>
                <a:lnTo>
                  <a:pt x="9714" y="6695"/>
                </a:lnTo>
                <a:lnTo>
                  <a:pt x="9676" y="7388"/>
                </a:lnTo>
                <a:lnTo>
                  <a:pt x="9620" y="8082"/>
                </a:lnTo>
                <a:lnTo>
                  <a:pt x="9545" y="8795"/>
                </a:lnTo>
                <a:lnTo>
                  <a:pt x="9451" y="9582"/>
                </a:lnTo>
                <a:lnTo>
                  <a:pt x="9395" y="10389"/>
                </a:lnTo>
                <a:lnTo>
                  <a:pt x="9376" y="10801"/>
                </a:lnTo>
                <a:lnTo>
                  <a:pt x="9376" y="11195"/>
                </a:lnTo>
                <a:lnTo>
                  <a:pt x="9395" y="11608"/>
                </a:lnTo>
                <a:lnTo>
                  <a:pt x="9414" y="12001"/>
                </a:lnTo>
                <a:lnTo>
                  <a:pt x="9489" y="12508"/>
                </a:lnTo>
                <a:lnTo>
                  <a:pt x="9583" y="12995"/>
                </a:lnTo>
                <a:lnTo>
                  <a:pt x="9714" y="13483"/>
                </a:lnTo>
                <a:lnTo>
                  <a:pt x="9883" y="13970"/>
                </a:lnTo>
                <a:lnTo>
                  <a:pt x="10070" y="14439"/>
                </a:lnTo>
                <a:lnTo>
                  <a:pt x="10295" y="14889"/>
                </a:lnTo>
                <a:lnTo>
                  <a:pt x="10558" y="15339"/>
                </a:lnTo>
                <a:lnTo>
                  <a:pt x="10839" y="15770"/>
                </a:lnTo>
                <a:lnTo>
                  <a:pt x="11139" y="16202"/>
                </a:lnTo>
                <a:lnTo>
                  <a:pt x="11458" y="16595"/>
                </a:lnTo>
                <a:lnTo>
                  <a:pt x="11814" y="16971"/>
                </a:lnTo>
                <a:lnTo>
                  <a:pt x="12189" y="17346"/>
                </a:lnTo>
                <a:lnTo>
                  <a:pt x="12583" y="17683"/>
                </a:lnTo>
                <a:lnTo>
                  <a:pt x="12995" y="17983"/>
                </a:lnTo>
                <a:lnTo>
                  <a:pt x="13427" y="18283"/>
                </a:lnTo>
                <a:lnTo>
                  <a:pt x="13877" y="18546"/>
                </a:lnTo>
                <a:lnTo>
                  <a:pt x="14233" y="18714"/>
                </a:lnTo>
                <a:lnTo>
                  <a:pt x="14589" y="18883"/>
                </a:lnTo>
                <a:lnTo>
                  <a:pt x="14927" y="19014"/>
                </a:lnTo>
                <a:lnTo>
                  <a:pt x="15283" y="19127"/>
                </a:lnTo>
                <a:lnTo>
                  <a:pt x="15621" y="19239"/>
                </a:lnTo>
                <a:lnTo>
                  <a:pt x="15977" y="19314"/>
                </a:lnTo>
                <a:lnTo>
                  <a:pt x="16315" y="19389"/>
                </a:lnTo>
                <a:lnTo>
                  <a:pt x="16652" y="19446"/>
                </a:lnTo>
                <a:lnTo>
                  <a:pt x="16990" y="19464"/>
                </a:lnTo>
                <a:lnTo>
                  <a:pt x="17327" y="19483"/>
                </a:lnTo>
                <a:lnTo>
                  <a:pt x="17665" y="19502"/>
                </a:lnTo>
                <a:lnTo>
                  <a:pt x="18002" y="19483"/>
                </a:lnTo>
                <a:lnTo>
                  <a:pt x="18340" y="19464"/>
                </a:lnTo>
                <a:lnTo>
                  <a:pt x="18658" y="19427"/>
                </a:lnTo>
                <a:lnTo>
                  <a:pt x="18996" y="19389"/>
                </a:lnTo>
                <a:lnTo>
                  <a:pt x="19315" y="19333"/>
                </a:lnTo>
                <a:lnTo>
                  <a:pt x="19971" y="19183"/>
                </a:lnTo>
                <a:lnTo>
                  <a:pt x="20627" y="19014"/>
                </a:lnTo>
                <a:lnTo>
                  <a:pt x="21265" y="18808"/>
                </a:lnTo>
                <a:lnTo>
                  <a:pt x="21921" y="18564"/>
                </a:lnTo>
                <a:lnTo>
                  <a:pt x="22559" y="18321"/>
                </a:lnTo>
                <a:lnTo>
                  <a:pt x="23178" y="18039"/>
                </a:lnTo>
                <a:lnTo>
                  <a:pt x="24434" y="17477"/>
                </a:lnTo>
                <a:lnTo>
                  <a:pt x="25297" y="17102"/>
                </a:lnTo>
                <a:lnTo>
                  <a:pt x="26178" y="16708"/>
                </a:lnTo>
                <a:lnTo>
                  <a:pt x="27040" y="16370"/>
                </a:lnTo>
                <a:lnTo>
                  <a:pt x="27491" y="16202"/>
                </a:lnTo>
                <a:lnTo>
                  <a:pt x="27922" y="16052"/>
                </a:lnTo>
                <a:lnTo>
                  <a:pt x="28597" y="15845"/>
                </a:lnTo>
                <a:lnTo>
                  <a:pt x="29291" y="15677"/>
                </a:lnTo>
                <a:lnTo>
                  <a:pt x="29984" y="15545"/>
                </a:lnTo>
                <a:lnTo>
                  <a:pt x="30678" y="15452"/>
                </a:lnTo>
                <a:lnTo>
                  <a:pt x="31353" y="15395"/>
                </a:lnTo>
                <a:lnTo>
                  <a:pt x="32047" y="15377"/>
                </a:lnTo>
                <a:lnTo>
                  <a:pt x="32741" y="15377"/>
                </a:lnTo>
                <a:lnTo>
                  <a:pt x="33416" y="15414"/>
                </a:lnTo>
                <a:lnTo>
                  <a:pt x="34091" y="15508"/>
                </a:lnTo>
                <a:lnTo>
                  <a:pt x="34747" y="15620"/>
                </a:lnTo>
                <a:lnTo>
                  <a:pt x="35404" y="15752"/>
                </a:lnTo>
                <a:lnTo>
                  <a:pt x="36041" y="15939"/>
                </a:lnTo>
                <a:lnTo>
                  <a:pt x="36660" y="16164"/>
                </a:lnTo>
                <a:lnTo>
                  <a:pt x="37260" y="16408"/>
                </a:lnTo>
                <a:lnTo>
                  <a:pt x="37841" y="16689"/>
                </a:lnTo>
                <a:lnTo>
                  <a:pt x="38404" y="17008"/>
                </a:lnTo>
                <a:lnTo>
                  <a:pt x="38704" y="17196"/>
                </a:lnTo>
                <a:lnTo>
                  <a:pt x="38985" y="17383"/>
                </a:lnTo>
                <a:lnTo>
                  <a:pt x="39285" y="17589"/>
                </a:lnTo>
                <a:lnTo>
                  <a:pt x="39548" y="17814"/>
                </a:lnTo>
                <a:lnTo>
                  <a:pt x="39810" y="18039"/>
                </a:lnTo>
                <a:lnTo>
                  <a:pt x="40073" y="18264"/>
                </a:lnTo>
                <a:lnTo>
                  <a:pt x="40317" y="18508"/>
                </a:lnTo>
                <a:lnTo>
                  <a:pt x="40560" y="18752"/>
                </a:lnTo>
                <a:lnTo>
                  <a:pt x="40785" y="18996"/>
                </a:lnTo>
                <a:lnTo>
                  <a:pt x="41010" y="19258"/>
                </a:lnTo>
                <a:lnTo>
                  <a:pt x="41235" y="19540"/>
                </a:lnTo>
                <a:lnTo>
                  <a:pt x="41423" y="19802"/>
                </a:lnTo>
                <a:lnTo>
                  <a:pt x="41629" y="20083"/>
                </a:lnTo>
                <a:lnTo>
                  <a:pt x="41817" y="20365"/>
                </a:lnTo>
                <a:lnTo>
                  <a:pt x="41986" y="20665"/>
                </a:lnTo>
                <a:lnTo>
                  <a:pt x="42136" y="20965"/>
                </a:lnTo>
                <a:lnTo>
                  <a:pt x="42304" y="21246"/>
                </a:lnTo>
                <a:lnTo>
                  <a:pt x="42436" y="21565"/>
                </a:lnTo>
                <a:lnTo>
                  <a:pt x="42567" y="21865"/>
                </a:lnTo>
                <a:lnTo>
                  <a:pt x="42698" y="22183"/>
                </a:lnTo>
                <a:lnTo>
                  <a:pt x="42811" y="22484"/>
                </a:lnTo>
                <a:lnTo>
                  <a:pt x="42904" y="22802"/>
                </a:lnTo>
                <a:lnTo>
                  <a:pt x="42979" y="23121"/>
                </a:lnTo>
                <a:lnTo>
                  <a:pt x="43054" y="23440"/>
                </a:lnTo>
                <a:lnTo>
                  <a:pt x="43129" y="23777"/>
                </a:lnTo>
                <a:lnTo>
                  <a:pt x="43186" y="24096"/>
                </a:lnTo>
                <a:lnTo>
                  <a:pt x="43223" y="24415"/>
                </a:lnTo>
                <a:lnTo>
                  <a:pt x="43242" y="24752"/>
                </a:lnTo>
                <a:lnTo>
                  <a:pt x="43261" y="25071"/>
                </a:lnTo>
                <a:lnTo>
                  <a:pt x="43261" y="25409"/>
                </a:lnTo>
                <a:lnTo>
                  <a:pt x="43242" y="25728"/>
                </a:lnTo>
                <a:lnTo>
                  <a:pt x="43223" y="26046"/>
                </a:lnTo>
                <a:lnTo>
                  <a:pt x="43598" y="26084"/>
                </a:lnTo>
                <a:lnTo>
                  <a:pt x="43617" y="25746"/>
                </a:lnTo>
                <a:lnTo>
                  <a:pt x="43636" y="25409"/>
                </a:lnTo>
                <a:lnTo>
                  <a:pt x="43636" y="25071"/>
                </a:lnTo>
                <a:lnTo>
                  <a:pt x="43617" y="24734"/>
                </a:lnTo>
                <a:lnTo>
                  <a:pt x="43598" y="24396"/>
                </a:lnTo>
                <a:lnTo>
                  <a:pt x="43542" y="24059"/>
                </a:lnTo>
                <a:lnTo>
                  <a:pt x="43504" y="23721"/>
                </a:lnTo>
                <a:lnTo>
                  <a:pt x="43429" y="23384"/>
                </a:lnTo>
                <a:lnTo>
                  <a:pt x="43354" y="23046"/>
                </a:lnTo>
                <a:lnTo>
                  <a:pt x="43261" y="22709"/>
                </a:lnTo>
                <a:lnTo>
                  <a:pt x="43167" y="22390"/>
                </a:lnTo>
                <a:lnTo>
                  <a:pt x="43054" y="22052"/>
                </a:lnTo>
                <a:lnTo>
                  <a:pt x="42923" y="21733"/>
                </a:lnTo>
                <a:lnTo>
                  <a:pt x="42792" y="21415"/>
                </a:lnTo>
                <a:lnTo>
                  <a:pt x="42642" y="21096"/>
                </a:lnTo>
                <a:lnTo>
                  <a:pt x="42473" y="20796"/>
                </a:lnTo>
                <a:lnTo>
                  <a:pt x="42304" y="20477"/>
                </a:lnTo>
                <a:lnTo>
                  <a:pt x="42136" y="20177"/>
                </a:lnTo>
                <a:lnTo>
                  <a:pt x="41948" y="19877"/>
                </a:lnTo>
                <a:lnTo>
                  <a:pt x="41742" y="19596"/>
                </a:lnTo>
                <a:lnTo>
                  <a:pt x="41536" y="19314"/>
                </a:lnTo>
                <a:lnTo>
                  <a:pt x="41310" y="19033"/>
                </a:lnTo>
                <a:lnTo>
                  <a:pt x="41085" y="18752"/>
                </a:lnTo>
                <a:lnTo>
                  <a:pt x="40842" y="18489"/>
                </a:lnTo>
                <a:lnTo>
                  <a:pt x="40579" y="18246"/>
                </a:lnTo>
                <a:lnTo>
                  <a:pt x="40335" y="17983"/>
                </a:lnTo>
                <a:lnTo>
                  <a:pt x="40054" y="17758"/>
                </a:lnTo>
                <a:lnTo>
                  <a:pt x="39792" y="17514"/>
                </a:lnTo>
                <a:lnTo>
                  <a:pt x="39510" y="17289"/>
                </a:lnTo>
                <a:lnTo>
                  <a:pt x="39210" y="17083"/>
                </a:lnTo>
                <a:lnTo>
                  <a:pt x="38910" y="16877"/>
                </a:lnTo>
                <a:lnTo>
                  <a:pt x="38592" y="16689"/>
                </a:lnTo>
                <a:lnTo>
                  <a:pt x="38010" y="16352"/>
                </a:lnTo>
                <a:lnTo>
                  <a:pt x="37410" y="16070"/>
                </a:lnTo>
                <a:lnTo>
                  <a:pt x="36791" y="15808"/>
                </a:lnTo>
                <a:lnTo>
                  <a:pt x="36154" y="15583"/>
                </a:lnTo>
                <a:lnTo>
                  <a:pt x="35497" y="15395"/>
                </a:lnTo>
                <a:lnTo>
                  <a:pt x="34822" y="15245"/>
                </a:lnTo>
                <a:lnTo>
                  <a:pt x="34147" y="15133"/>
                </a:lnTo>
                <a:lnTo>
                  <a:pt x="33454" y="15039"/>
                </a:lnTo>
                <a:lnTo>
                  <a:pt x="32760" y="15002"/>
                </a:lnTo>
                <a:lnTo>
                  <a:pt x="32047" y="15002"/>
                </a:lnTo>
                <a:lnTo>
                  <a:pt x="31353" y="15020"/>
                </a:lnTo>
                <a:lnTo>
                  <a:pt x="30641" y="15077"/>
                </a:lnTo>
                <a:lnTo>
                  <a:pt x="29928" y="15189"/>
                </a:lnTo>
                <a:lnTo>
                  <a:pt x="29216" y="15320"/>
                </a:lnTo>
                <a:lnTo>
                  <a:pt x="28503" y="15489"/>
                </a:lnTo>
                <a:lnTo>
                  <a:pt x="27809" y="15695"/>
                </a:lnTo>
                <a:lnTo>
                  <a:pt x="27359" y="15845"/>
                </a:lnTo>
                <a:lnTo>
                  <a:pt x="26909" y="16014"/>
                </a:lnTo>
                <a:lnTo>
                  <a:pt x="26028" y="16370"/>
                </a:lnTo>
                <a:lnTo>
                  <a:pt x="25147" y="16746"/>
                </a:lnTo>
                <a:lnTo>
                  <a:pt x="24284" y="17139"/>
                </a:lnTo>
                <a:lnTo>
                  <a:pt x="23009" y="17702"/>
                </a:lnTo>
                <a:lnTo>
                  <a:pt x="22390" y="17983"/>
                </a:lnTo>
                <a:lnTo>
                  <a:pt x="21753" y="18227"/>
                </a:lnTo>
                <a:lnTo>
                  <a:pt x="21134" y="18452"/>
                </a:lnTo>
                <a:lnTo>
                  <a:pt x="20496" y="18658"/>
                </a:lnTo>
                <a:lnTo>
                  <a:pt x="19877" y="18846"/>
                </a:lnTo>
                <a:lnTo>
                  <a:pt x="19240" y="18977"/>
                </a:lnTo>
                <a:lnTo>
                  <a:pt x="18621" y="19071"/>
                </a:lnTo>
                <a:lnTo>
                  <a:pt x="18302" y="19108"/>
                </a:lnTo>
                <a:lnTo>
                  <a:pt x="17983" y="19127"/>
                </a:lnTo>
                <a:lnTo>
                  <a:pt x="17346" y="19127"/>
                </a:lnTo>
                <a:lnTo>
                  <a:pt x="17027" y="19108"/>
                </a:lnTo>
                <a:lnTo>
                  <a:pt x="16708" y="19071"/>
                </a:lnTo>
                <a:lnTo>
                  <a:pt x="16371" y="19014"/>
                </a:lnTo>
                <a:lnTo>
                  <a:pt x="16052" y="18958"/>
                </a:lnTo>
                <a:lnTo>
                  <a:pt x="15733" y="18883"/>
                </a:lnTo>
                <a:lnTo>
                  <a:pt x="15396" y="18771"/>
                </a:lnTo>
                <a:lnTo>
                  <a:pt x="15058" y="18658"/>
                </a:lnTo>
                <a:lnTo>
                  <a:pt x="14739" y="18527"/>
                </a:lnTo>
                <a:lnTo>
                  <a:pt x="14402" y="18377"/>
                </a:lnTo>
                <a:lnTo>
                  <a:pt x="14064" y="18208"/>
                </a:lnTo>
                <a:lnTo>
                  <a:pt x="13633" y="17964"/>
                </a:lnTo>
                <a:lnTo>
                  <a:pt x="13221" y="17683"/>
                </a:lnTo>
                <a:lnTo>
                  <a:pt x="12827" y="17383"/>
                </a:lnTo>
                <a:lnTo>
                  <a:pt x="12433" y="17064"/>
                </a:lnTo>
                <a:lnTo>
                  <a:pt x="12077" y="16708"/>
                </a:lnTo>
                <a:lnTo>
                  <a:pt x="11739" y="16352"/>
                </a:lnTo>
                <a:lnTo>
                  <a:pt x="11439" y="15977"/>
                </a:lnTo>
                <a:lnTo>
                  <a:pt x="11139" y="15564"/>
                </a:lnTo>
                <a:lnTo>
                  <a:pt x="10877" y="15152"/>
                </a:lnTo>
                <a:lnTo>
                  <a:pt x="10633" y="14720"/>
                </a:lnTo>
                <a:lnTo>
                  <a:pt x="10427" y="14289"/>
                </a:lnTo>
                <a:lnTo>
                  <a:pt x="10239" y="13839"/>
                </a:lnTo>
                <a:lnTo>
                  <a:pt x="10070" y="13370"/>
                </a:lnTo>
                <a:lnTo>
                  <a:pt x="9958" y="12920"/>
                </a:lnTo>
                <a:lnTo>
                  <a:pt x="9845" y="12451"/>
                </a:lnTo>
                <a:lnTo>
                  <a:pt x="9789" y="11964"/>
                </a:lnTo>
                <a:lnTo>
                  <a:pt x="9751" y="11589"/>
                </a:lnTo>
                <a:lnTo>
                  <a:pt x="9751" y="11195"/>
                </a:lnTo>
                <a:lnTo>
                  <a:pt x="9751" y="10801"/>
                </a:lnTo>
                <a:lnTo>
                  <a:pt x="9770" y="10407"/>
                </a:lnTo>
                <a:lnTo>
                  <a:pt x="9826" y="9620"/>
                </a:lnTo>
                <a:lnTo>
                  <a:pt x="9920" y="8832"/>
                </a:lnTo>
                <a:lnTo>
                  <a:pt x="9995" y="8120"/>
                </a:lnTo>
                <a:lnTo>
                  <a:pt x="10051" y="7407"/>
                </a:lnTo>
                <a:lnTo>
                  <a:pt x="10089" y="6713"/>
                </a:lnTo>
                <a:lnTo>
                  <a:pt x="10089" y="6357"/>
                </a:lnTo>
                <a:lnTo>
                  <a:pt x="10070" y="6001"/>
                </a:lnTo>
                <a:lnTo>
                  <a:pt x="10033" y="5645"/>
                </a:lnTo>
                <a:lnTo>
                  <a:pt x="9995" y="5288"/>
                </a:lnTo>
                <a:lnTo>
                  <a:pt x="9920" y="4932"/>
                </a:lnTo>
                <a:lnTo>
                  <a:pt x="9845" y="4594"/>
                </a:lnTo>
                <a:lnTo>
                  <a:pt x="9733" y="4238"/>
                </a:lnTo>
                <a:lnTo>
                  <a:pt x="9601" y="3901"/>
                </a:lnTo>
                <a:lnTo>
                  <a:pt x="9433" y="3544"/>
                </a:lnTo>
                <a:lnTo>
                  <a:pt x="9245" y="3207"/>
                </a:lnTo>
                <a:lnTo>
                  <a:pt x="9076" y="2926"/>
                </a:lnTo>
                <a:lnTo>
                  <a:pt x="8870" y="2663"/>
                </a:lnTo>
                <a:lnTo>
                  <a:pt x="8683" y="2400"/>
                </a:lnTo>
                <a:lnTo>
                  <a:pt x="8458" y="2157"/>
                </a:lnTo>
                <a:lnTo>
                  <a:pt x="8233" y="1932"/>
                </a:lnTo>
                <a:lnTo>
                  <a:pt x="8008" y="1707"/>
                </a:lnTo>
                <a:lnTo>
                  <a:pt x="7764" y="1500"/>
                </a:lnTo>
                <a:lnTo>
                  <a:pt x="7501" y="1313"/>
                </a:lnTo>
                <a:lnTo>
                  <a:pt x="7239" y="1125"/>
                </a:lnTo>
                <a:lnTo>
                  <a:pt x="6976" y="957"/>
                </a:lnTo>
                <a:lnTo>
                  <a:pt x="6676" y="807"/>
                </a:lnTo>
                <a:lnTo>
                  <a:pt x="6395" y="657"/>
                </a:lnTo>
                <a:lnTo>
                  <a:pt x="6095" y="525"/>
                </a:lnTo>
                <a:lnTo>
                  <a:pt x="5776" y="413"/>
                </a:lnTo>
                <a:lnTo>
                  <a:pt x="5457" y="300"/>
                </a:lnTo>
                <a:lnTo>
                  <a:pt x="5120" y="225"/>
                </a:lnTo>
                <a:lnTo>
                  <a:pt x="4820" y="150"/>
                </a:lnTo>
                <a:lnTo>
                  <a:pt x="4520" y="94"/>
                </a:lnTo>
                <a:lnTo>
                  <a:pt x="4201" y="57"/>
                </a:lnTo>
                <a:lnTo>
                  <a:pt x="3901" y="19"/>
                </a:lnTo>
                <a:lnTo>
                  <a:pt x="358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 rot="294481">
            <a:off x="978352" y="4610144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8244848" y="161876"/>
            <a:ext cx="692640" cy="657279"/>
            <a:chOff x="-3009275" y="-1482550"/>
            <a:chExt cx="1248225" cy="1184500"/>
          </a:xfrm>
        </p:grpSpPr>
        <p:sp>
          <p:nvSpPr>
            <p:cNvPr id="48" name="Google Shape;48;p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64;p2"/>
          <p:cNvGrpSpPr/>
          <p:nvPr/>
        </p:nvGrpSpPr>
        <p:grpSpPr>
          <a:xfrm>
            <a:off x="254176" y="4363251"/>
            <a:ext cx="283183" cy="609607"/>
            <a:chOff x="-4310950" y="-1390575"/>
            <a:chExt cx="481850" cy="1037275"/>
          </a:xfrm>
        </p:grpSpPr>
        <p:sp>
          <p:nvSpPr>
            <p:cNvPr id="65" name="Google Shape;65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2"/>
          <p:cNvGrpSpPr/>
          <p:nvPr/>
        </p:nvGrpSpPr>
        <p:grpSpPr>
          <a:xfrm rot="-1447610" flipH="1">
            <a:off x="571652" y="4056498"/>
            <a:ext cx="283151" cy="609538"/>
            <a:chOff x="-4310950" y="-1390575"/>
            <a:chExt cx="481850" cy="1037275"/>
          </a:xfrm>
        </p:grpSpPr>
        <p:sp>
          <p:nvSpPr>
            <p:cNvPr id="73" name="Google Shape;73;p2"/>
            <p:cNvSpPr/>
            <p:nvPr/>
          </p:nvSpPr>
          <p:spPr>
            <a:xfrm>
              <a:off x="-4310950" y="-1390575"/>
              <a:ext cx="481850" cy="1037275"/>
            </a:xfrm>
            <a:custGeom>
              <a:avLst/>
              <a:gdLst/>
              <a:ahLst/>
              <a:cxnLst/>
              <a:rect l="l" t="t" r="r" b="b"/>
              <a:pathLst>
                <a:path w="19274" h="41491" extrusionOk="0">
                  <a:moveTo>
                    <a:pt x="12463" y="1"/>
                  </a:moveTo>
                  <a:lnTo>
                    <a:pt x="11894" y="432"/>
                  </a:lnTo>
                  <a:lnTo>
                    <a:pt x="11364" y="903"/>
                  </a:lnTo>
                  <a:lnTo>
                    <a:pt x="10834" y="1394"/>
                  </a:lnTo>
                  <a:lnTo>
                    <a:pt x="10324" y="1904"/>
                  </a:lnTo>
                  <a:lnTo>
                    <a:pt x="9833" y="2434"/>
                  </a:lnTo>
                  <a:lnTo>
                    <a:pt x="9362" y="2964"/>
                  </a:lnTo>
                  <a:lnTo>
                    <a:pt x="8911" y="3533"/>
                  </a:lnTo>
                  <a:lnTo>
                    <a:pt x="8479" y="4102"/>
                  </a:lnTo>
                  <a:lnTo>
                    <a:pt x="8067" y="4691"/>
                  </a:lnTo>
                  <a:lnTo>
                    <a:pt x="7674" y="5300"/>
                  </a:lnTo>
                  <a:lnTo>
                    <a:pt x="7321" y="5928"/>
                  </a:lnTo>
                  <a:lnTo>
                    <a:pt x="6988" y="6556"/>
                  </a:lnTo>
                  <a:lnTo>
                    <a:pt x="6674" y="7203"/>
                  </a:lnTo>
                  <a:lnTo>
                    <a:pt x="6379" y="7871"/>
                  </a:lnTo>
                  <a:lnTo>
                    <a:pt x="6104" y="8538"/>
                  </a:lnTo>
                  <a:lnTo>
                    <a:pt x="5869" y="9205"/>
                  </a:lnTo>
                  <a:lnTo>
                    <a:pt x="5241" y="7792"/>
                  </a:lnTo>
                  <a:lnTo>
                    <a:pt x="4907" y="8381"/>
                  </a:lnTo>
                  <a:lnTo>
                    <a:pt x="4593" y="8989"/>
                  </a:lnTo>
                  <a:lnTo>
                    <a:pt x="4279" y="9598"/>
                  </a:lnTo>
                  <a:lnTo>
                    <a:pt x="4004" y="10206"/>
                  </a:lnTo>
                  <a:lnTo>
                    <a:pt x="3730" y="10834"/>
                  </a:lnTo>
                  <a:lnTo>
                    <a:pt x="3474" y="11462"/>
                  </a:lnTo>
                  <a:lnTo>
                    <a:pt x="3239" y="12090"/>
                  </a:lnTo>
                  <a:lnTo>
                    <a:pt x="3003" y="12718"/>
                  </a:lnTo>
                  <a:lnTo>
                    <a:pt x="2807" y="13366"/>
                  </a:lnTo>
                  <a:lnTo>
                    <a:pt x="2611" y="14014"/>
                  </a:lnTo>
                  <a:lnTo>
                    <a:pt x="2434" y="14681"/>
                  </a:lnTo>
                  <a:lnTo>
                    <a:pt x="2277" y="15329"/>
                  </a:lnTo>
                  <a:lnTo>
                    <a:pt x="2140" y="15996"/>
                  </a:lnTo>
                  <a:lnTo>
                    <a:pt x="2002" y="16663"/>
                  </a:lnTo>
                  <a:lnTo>
                    <a:pt x="1904" y="17331"/>
                  </a:lnTo>
                  <a:lnTo>
                    <a:pt x="1806" y="17998"/>
                  </a:lnTo>
                  <a:lnTo>
                    <a:pt x="1708" y="17802"/>
                  </a:lnTo>
                  <a:lnTo>
                    <a:pt x="1590" y="17625"/>
                  </a:lnTo>
                  <a:lnTo>
                    <a:pt x="1473" y="17448"/>
                  </a:lnTo>
                  <a:lnTo>
                    <a:pt x="1335" y="17291"/>
                  </a:lnTo>
                  <a:lnTo>
                    <a:pt x="1198" y="17134"/>
                  </a:lnTo>
                  <a:lnTo>
                    <a:pt x="1041" y="16977"/>
                  </a:lnTo>
                  <a:lnTo>
                    <a:pt x="884" y="16840"/>
                  </a:lnTo>
                  <a:lnTo>
                    <a:pt x="727" y="16703"/>
                  </a:lnTo>
                  <a:lnTo>
                    <a:pt x="648" y="17507"/>
                  </a:lnTo>
                  <a:lnTo>
                    <a:pt x="609" y="18312"/>
                  </a:lnTo>
                  <a:lnTo>
                    <a:pt x="570" y="19117"/>
                  </a:lnTo>
                  <a:lnTo>
                    <a:pt x="550" y="19921"/>
                  </a:lnTo>
                  <a:lnTo>
                    <a:pt x="570" y="20726"/>
                  </a:lnTo>
                  <a:lnTo>
                    <a:pt x="589" y="21531"/>
                  </a:lnTo>
                  <a:lnTo>
                    <a:pt x="629" y="22335"/>
                  </a:lnTo>
                  <a:lnTo>
                    <a:pt x="687" y="23140"/>
                  </a:lnTo>
                  <a:lnTo>
                    <a:pt x="766" y="23945"/>
                  </a:lnTo>
                  <a:lnTo>
                    <a:pt x="884" y="24730"/>
                  </a:lnTo>
                  <a:lnTo>
                    <a:pt x="1002" y="25534"/>
                  </a:lnTo>
                  <a:lnTo>
                    <a:pt x="1139" y="26319"/>
                  </a:lnTo>
                  <a:lnTo>
                    <a:pt x="1296" y="27124"/>
                  </a:lnTo>
                  <a:lnTo>
                    <a:pt x="1473" y="27909"/>
                  </a:lnTo>
                  <a:lnTo>
                    <a:pt x="1669" y="28694"/>
                  </a:lnTo>
                  <a:lnTo>
                    <a:pt x="1865" y="29460"/>
                  </a:lnTo>
                  <a:lnTo>
                    <a:pt x="1688" y="29244"/>
                  </a:lnTo>
                  <a:lnTo>
                    <a:pt x="1492" y="29047"/>
                  </a:lnTo>
                  <a:lnTo>
                    <a:pt x="1276" y="28871"/>
                  </a:lnTo>
                  <a:lnTo>
                    <a:pt x="1041" y="28714"/>
                  </a:lnTo>
                  <a:lnTo>
                    <a:pt x="786" y="28576"/>
                  </a:lnTo>
                  <a:lnTo>
                    <a:pt x="530" y="28459"/>
                  </a:lnTo>
                  <a:lnTo>
                    <a:pt x="275" y="28361"/>
                  </a:lnTo>
                  <a:lnTo>
                    <a:pt x="1" y="28282"/>
                  </a:lnTo>
                  <a:lnTo>
                    <a:pt x="1" y="28282"/>
                  </a:lnTo>
                  <a:lnTo>
                    <a:pt x="216" y="28989"/>
                  </a:lnTo>
                  <a:lnTo>
                    <a:pt x="472" y="29695"/>
                  </a:lnTo>
                  <a:lnTo>
                    <a:pt x="766" y="30382"/>
                  </a:lnTo>
                  <a:lnTo>
                    <a:pt x="1060" y="31049"/>
                  </a:lnTo>
                  <a:lnTo>
                    <a:pt x="1394" y="31717"/>
                  </a:lnTo>
                  <a:lnTo>
                    <a:pt x="1747" y="32384"/>
                  </a:lnTo>
                  <a:lnTo>
                    <a:pt x="2120" y="33032"/>
                  </a:lnTo>
                  <a:lnTo>
                    <a:pt x="2513" y="33660"/>
                  </a:lnTo>
                  <a:lnTo>
                    <a:pt x="2925" y="34268"/>
                  </a:lnTo>
                  <a:lnTo>
                    <a:pt x="3376" y="34876"/>
                  </a:lnTo>
                  <a:lnTo>
                    <a:pt x="3828" y="35446"/>
                  </a:lnTo>
                  <a:lnTo>
                    <a:pt x="4318" y="36015"/>
                  </a:lnTo>
                  <a:lnTo>
                    <a:pt x="4809" y="36564"/>
                  </a:lnTo>
                  <a:lnTo>
                    <a:pt x="5339" y="37094"/>
                  </a:lnTo>
                  <a:lnTo>
                    <a:pt x="5869" y="37605"/>
                  </a:lnTo>
                  <a:lnTo>
                    <a:pt x="6438" y="38095"/>
                  </a:lnTo>
                  <a:lnTo>
                    <a:pt x="6732" y="38390"/>
                  </a:lnTo>
                  <a:lnTo>
                    <a:pt x="7203" y="38821"/>
                  </a:lnTo>
                  <a:lnTo>
                    <a:pt x="8361" y="39960"/>
                  </a:lnTo>
                  <a:lnTo>
                    <a:pt x="9853" y="41491"/>
                  </a:lnTo>
                  <a:lnTo>
                    <a:pt x="10108" y="41059"/>
                  </a:lnTo>
                  <a:lnTo>
                    <a:pt x="10403" y="40666"/>
                  </a:lnTo>
                  <a:lnTo>
                    <a:pt x="10697" y="40274"/>
                  </a:lnTo>
                  <a:lnTo>
                    <a:pt x="10991" y="39881"/>
                  </a:lnTo>
                  <a:lnTo>
                    <a:pt x="11325" y="39508"/>
                  </a:lnTo>
                  <a:lnTo>
                    <a:pt x="11659" y="39155"/>
                  </a:lnTo>
                  <a:lnTo>
                    <a:pt x="12365" y="38448"/>
                  </a:lnTo>
                  <a:lnTo>
                    <a:pt x="13072" y="37781"/>
                  </a:lnTo>
                  <a:lnTo>
                    <a:pt x="13817" y="37094"/>
                  </a:lnTo>
                  <a:lnTo>
                    <a:pt x="14544" y="36427"/>
                  </a:lnTo>
                  <a:lnTo>
                    <a:pt x="15250" y="35720"/>
                  </a:lnTo>
                  <a:lnTo>
                    <a:pt x="15976" y="34975"/>
                  </a:lnTo>
                  <a:lnTo>
                    <a:pt x="16349" y="34582"/>
                  </a:lnTo>
                  <a:lnTo>
                    <a:pt x="16722" y="34150"/>
                  </a:lnTo>
                  <a:lnTo>
                    <a:pt x="17095" y="33699"/>
                  </a:lnTo>
                  <a:lnTo>
                    <a:pt x="17468" y="33247"/>
                  </a:lnTo>
                  <a:lnTo>
                    <a:pt x="17802" y="32796"/>
                  </a:lnTo>
                  <a:lnTo>
                    <a:pt x="18135" y="32305"/>
                  </a:lnTo>
                  <a:lnTo>
                    <a:pt x="18430" y="31834"/>
                  </a:lnTo>
                  <a:lnTo>
                    <a:pt x="18685" y="31324"/>
                  </a:lnTo>
                  <a:lnTo>
                    <a:pt x="18901" y="30833"/>
                  </a:lnTo>
                  <a:lnTo>
                    <a:pt x="18999" y="30598"/>
                  </a:lnTo>
                  <a:lnTo>
                    <a:pt x="19077" y="30343"/>
                  </a:lnTo>
                  <a:lnTo>
                    <a:pt x="19156" y="30088"/>
                  </a:lnTo>
                  <a:lnTo>
                    <a:pt x="19195" y="29833"/>
                  </a:lnTo>
                  <a:lnTo>
                    <a:pt x="19234" y="29597"/>
                  </a:lnTo>
                  <a:lnTo>
                    <a:pt x="19274" y="29342"/>
                  </a:lnTo>
                  <a:lnTo>
                    <a:pt x="19274" y="29106"/>
                  </a:lnTo>
                  <a:lnTo>
                    <a:pt x="19274" y="28851"/>
                  </a:lnTo>
                  <a:lnTo>
                    <a:pt x="19234" y="28616"/>
                  </a:lnTo>
                  <a:lnTo>
                    <a:pt x="19195" y="28361"/>
                  </a:lnTo>
                  <a:lnTo>
                    <a:pt x="18842" y="28518"/>
                  </a:lnTo>
                  <a:lnTo>
                    <a:pt x="18351" y="28675"/>
                  </a:lnTo>
                  <a:lnTo>
                    <a:pt x="17861" y="28851"/>
                  </a:lnTo>
                  <a:lnTo>
                    <a:pt x="17488" y="29008"/>
                  </a:lnTo>
                  <a:lnTo>
                    <a:pt x="17919" y="27674"/>
                  </a:lnTo>
                  <a:lnTo>
                    <a:pt x="18096" y="27006"/>
                  </a:lnTo>
                  <a:lnTo>
                    <a:pt x="18273" y="26319"/>
                  </a:lnTo>
                  <a:lnTo>
                    <a:pt x="18449" y="25652"/>
                  </a:lnTo>
                  <a:lnTo>
                    <a:pt x="18606" y="24965"/>
                  </a:lnTo>
                  <a:lnTo>
                    <a:pt x="18744" y="24298"/>
                  </a:lnTo>
                  <a:lnTo>
                    <a:pt x="18861" y="23611"/>
                  </a:lnTo>
                  <a:lnTo>
                    <a:pt x="18960" y="22924"/>
                  </a:lnTo>
                  <a:lnTo>
                    <a:pt x="19058" y="22237"/>
                  </a:lnTo>
                  <a:lnTo>
                    <a:pt x="19117" y="21550"/>
                  </a:lnTo>
                  <a:lnTo>
                    <a:pt x="19175" y="20844"/>
                  </a:lnTo>
                  <a:lnTo>
                    <a:pt x="19195" y="20157"/>
                  </a:lnTo>
                  <a:lnTo>
                    <a:pt x="19195" y="19470"/>
                  </a:lnTo>
                  <a:lnTo>
                    <a:pt x="19175" y="18783"/>
                  </a:lnTo>
                  <a:lnTo>
                    <a:pt x="19136" y="18076"/>
                  </a:lnTo>
                  <a:lnTo>
                    <a:pt x="18783" y="18371"/>
                  </a:lnTo>
                  <a:lnTo>
                    <a:pt x="18430" y="18626"/>
                  </a:lnTo>
                  <a:lnTo>
                    <a:pt x="18076" y="18842"/>
                  </a:lnTo>
                  <a:lnTo>
                    <a:pt x="17645" y="19018"/>
                  </a:lnTo>
                  <a:lnTo>
                    <a:pt x="17802" y="18312"/>
                  </a:lnTo>
                  <a:lnTo>
                    <a:pt x="17919" y="17625"/>
                  </a:lnTo>
                  <a:lnTo>
                    <a:pt x="17998" y="16958"/>
                  </a:lnTo>
                  <a:lnTo>
                    <a:pt x="18018" y="16310"/>
                  </a:lnTo>
                  <a:lnTo>
                    <a:pt x="18037" y="15682"/>
                  </a:lnTo>
                  <a:lnTo>
                    <a:pt x="18018" y="15054"/>
                  </a:lnTo>
                  <a:lnTo>
                    <a:pt x="17959" y="14426"/>
                  </a:lnTo>
                  <a:lnTo>
                    <a:pt x="17900" y="13817"/>
                  </a:lnTo>
                  <a:lnTo>
                    <a:pt x="17762" y="12581"/>
                  </a:lnTo>
                  <a:lnTo>
                    <a:pt x="17586" y="11305"/>
                  </a:lnTo>
                  <a:lnTo>
                    <a:pt x="17507" y="10658"/>
                  </a:lnTo>
                  <a:lnTo>
                    <a:pt x="17448" y="9971"/>
                  </a:lnTo>
                  <a:lnTo>
                    <a:pt x="17389" y="9264"/>
                  </a:lnTo>
                  <a:lnTo>
                    <a:pt x="17370" y="8538"/>
                  </a:lnTo>
                  <a:lnTo>
                    <a:pt x="16781" y="8852"/>
                  </a:lnTo>
                  <a:lnTo>
                    <a:pt x="16467" y="9029"/>
                  </a:lnTo>
                  <a:lnTo>
                    <a:pt x="16232" y="9166"/>
                  </a:lnTo>
                  <a:lnTo>
                    <a:pt x="15878" y="9382"/>
                  </a:lnTo>
                  <a:lnTo>
                    <a:pt x="15800" y="8754"/>
                  </a:lnTo>
                  <a:lnTo>
                    <a:pt x="15682" y="8126"/>
                  </a:lnTo>
                  <a:lnTo>
                    <a:pt x="15564" y="7517"/>
                  </a:lnTo>
                  <a:lnTo>
                    <a:pt x="15407" y="6929"/>
                  </a:lnTo>
                  <a:lnTo>
                    <a:pt x="15231" y="6320"/>
                  </a:lnTo>
                  <a:lnTo>
                    <a:pt x="15034" y="5731"/>
                  </a:lnTo>
                  <a:lnTo>
                    <a:pt x="14818" y="5143"/>
                  </a:lnTo>
                  <a:lnTo>
                    <a:pt x="14603" y="4554"/>
                  </a:lnTo>
                  <a:lnTo>
                    <a:pt x="14367" y="3985"/>
                  </a:lnTo>
                  <a:lnTo>
                    <a:pt x="14112" y="3416"/>
                  </a:lnTo>
                  <a:lnTo>
                    <a:pt x="13582" y="2258"/>
                  </a:lnTo>
                  <a:lnTo>
                    <a:pt x="13032" y="1119"/>
                  </a:lnTo>
                  <a:lnTo>
                    <a:pt x="1246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4151475" y="-1224250"/>
              <a:ext cx="147225" cy="817950"/>
            </a:xfrm>
            <a:custGeom>
              <a:avLst/>
              <a:gdLst/>
              <a:ahLst/>
              <a:cxnLst/>
              <a:rect l="l" t="t" r="r" b="b"/>
              <a:pathLst>
                <a:path w="5889" h="32718" extrusionOk="0">
                  <a:moveTo>
                    <a:pt x="5888" y="1"/>
                  </a:moveTo>
                  <a:lnTo>
                    <a:pt x="5554" y="472"/>
                  </a:lnTo>
                  <a:lnTo>
                    <a:pt x="5240" y="963"/>
                  </a:lnTo>
                  <a:lnTo>
                    <a:pt x="4632" y="1944"/>
                  </a:lnTo>
                  <a:lnTo>
                    <a:pt x="4063" y="2925"/>
                  </a:lnTo>
                  <a:lnTo>
                    <a:pt x="3533" y="3946"/>
                  </a:lnTo>
                  <a:lnTo>
                    <a:pt x="3062" y="4947"/>
                  </a:lnTo>
                  <a:lnTo>
                    <a:pt x="2610" y="5967"/>
                  </a:lnTo>
                  <a:lnTo>
                    <a:pt x="2198" y="7007"/>
                  </a:lnTo>
                  <a:lnTo>
                    <a:pt x="1845" y="8028"/>
                  </a:lnTo>
                  <a:lnTo>
                    <a:pt x="1511" y="9068"/>
                  </a:lnTo>
                  <a:lnTo>
                    <a:pt x="1217" y="10089"/>
                  </a:lnTo>
                  <a:lnTo>
                    <a:pt x="962" y="11109"/>
                  </a:lnTo>
                  <a:lnTo>
                    <a:pt x="726" y="12110"/>
                  </a:lnTo>
                  <a:lnTo>
                    <a:pt x="530" y="13131"/>
                  </a:lnTo>
                  <a:lnTo>
                    <a:pt x="373" y="14112"/>
                  </a:lnTo>
                  <a:lnTo>
                    <a:pt x="236" y="15093"/>
                  </a:lnTo>
                  <a:lnTo>
                    <a:pt x="138" y="16055"/>
                  </a:lnTo>
                  <a:lnTo>
                    <a:pt x="59" y="16997"/>
                  </a:lnTo>
                  <a:lnTo>
                    <a:pt x="20" y="17900"/>
                  </a:lnTo>
                  <a:lnTo>
                    <a:pt x="0" y="18803"/>
                  </a:lnTo>
                  <a:lnTo>
                    <a:pt x="0" y="19666"/>
                  </a:lnTo>
                  <a:lnTo>
                    <a:pt x="20" y="20510"/>
                  </a:lnTo>
                  <a:lnTo>
                    <a:pt x="59" y="21315"/>
                  </a:lnTo>
                  <a:lnTo>
                    <a:pt x="138" y="22080"/>
                  </a:lnTo>
                  <a:lnTo>
                    <a:pt x="216" y="22826"/>
                  </a:lnTo>
                  <a:lnTo>
                    <a:pt x="334" y="23513"/>
                  </a:lnTo>
                  <a:lnTo>
                    <a:pt x="452" y="24161"/>
                  </a:lnTo>
                  <a:lnTo>
                    <a:pt x="589" y="24789"/>
                  </a:lnTo>
                  <a:lnTo>
                    <a:pt x="746" y="25358"/>
                  </a:lnTo>
                  <a:lnTo>
                    <a:pt x="923" y="25868"/>
                  </a:lnTo>
                  <a:lnTo>
                    <a:pt x="1119" y="26339"/>
                  </a:lnTo>
                  <a:lnTo>
                    <a:pt x="1315" y="26752"/>
                  </a:lnTo>
                  <a:lnTo>
                    <a:pt x="1511" y="27105"/>
                  </a:lnTo>
                  <a:lnTo>
                    <a:pt x="1924" y="27752"/>
                  </a:lnTo>
                  <a:lnTo>
                    <a:pt x="2257" y="28361"/>
                  </a:lnTo>
                  <a:lnTo>
                    <a:pt x="2532" y="28950"/>
                  </a:lnTo>
                  <a:lnTo>
                    <a:pt x="2748" y="29480"/>
                  </a:lnTo>
                  <a:lnTo>
                    <a:pt x="2924" y="29990"/>
                  </a:lnTo>
                  <a:lnTo>
                    <a:pt x="3042" y="30461"/>
                  </a:lnTo>
                  <a:lnTo>
                    <a:pt x="3140" y="30893"/>
                  </a:lnTo>
                  <a:lnTo>
                    <a:pt x="3199" y="31285"/>
                  </a:lnTo>
                  <a:lnTo>
                    <a:pt x="3238" y="31638"/>
                  </a:lnTo>
                  <a:lnTo>
                    <a:pt x="3258" y="31933"/>
                  </a:lnTo>
                  <a:lnTo>
                    <a:pt x="3238" y="32208"/>
                  </a:lnTo>
                  <a:lnTo>
                    <a:pt x="3238" y="32424"/>
                  </a:lnTo>
                  <a:lnTo>
                    <a:pt x="3199" y="32718"/>
                  </a:lnTo>
                  <a:lnTo>
                    <a:pt x="3297" y="32384"/>
                  </a:lnTo>
                  <a:lnTo>
                    <a:pt x="3356" y="32149"/>
                  </a:lnTo>
                  <a:lnTo>
                    <a:pt x="3395" y="31874"/>
                  </a:lnTo>
                  <a:lnTo>
                    <a:pt x="3435" y="31540"/>
                  </a:lnTo>
                  <a:lnTo>
                    <a:pt x="3454" y="31148"/>
                  </a:lnTo>
                  <a:lnTo>
                    <a:pt x="3435" y="30716"/>
                  </a:lnTo>
                  <a:lnTo>
                    <a:pt x="3415" y="30225"/>
                  </a:lnTo>
                  <a:lnTo>
                    <a:pt x="3356" y="29695"/>
                  </a:lnTo>
                  <a:lnTo>
                    <a:pt x="3258" y="29126"/>
                  </a:lnTo>
                  <a:lnTo>
                    <a:pt x="3101" y="28498"/>
                  </a:lnTo>
                  <a:lnTo>
                    <a:pt x="2905" y="27831"/>
                  </a:lnTo>
                  <a:lnTo>
                    <a:pt x="2650" y="27124"/>
                  </a:lnTo>
                  <a:lnTo>
                    <a:pt x="2336" y="26379"/>
                  </a:lnTo>
                  <a:lnTo>
                    <a:pt x="2139" y="25888"/>
                  </a:lnTo>
                  <a:lnTo>
                    <a:pt x="1943" y="25397"/>
                  </a:lnTo>
                  <a:lnTo>
                    <a:pt x="1786" y="24907"/>
                  </a:lnTo>
                  <a:lnTo>
                    <a:pt x="1629" y="24396"/>
                  </a:lnTo>
                  <a:lnTo>
                    <a:pt x="1492" y="23886"/>
                  </a:lnTo>
                  <a:lnTo>
                    <a:pt x="1374" y="23356"/>
                  </a:lnTo>
                  <a:lnTo>
                    <a:pt x="1276" y="22846"/>
                  </a:lnTo>
                  <a:lnTo>
                    <a:pt x="1197" y="22316"/>
                  </a:lnTo>
                  <a:lnTo>
                    <a:pt x="1119" y="21786"/>
                  </a:lnTo>
                  <a:lnTo>
                    <a:pt x="1060" y="21237"/>
                  </a:lnTo>
                  <a:lnTo>
                    <a:pt x="1021" y="20687"/>
                  </a:lnTo>
                  <a:lnTo>
                    <a:pt x="981" y="20157"/>
                  </a:lnTo>
                  <a:lnTo>
                    <a:pt x="962" y="19608"/>
                  </a:lnTo>
                  <a:lnTo>
                    <a:pt x="962" y="19058"/>
                  </a:lnTo>
                  <a:lnTo>
                    <a:pt x="981" y="17939"/>
                  </a:lnTo>
                  <a:lnTo>
                    <a:pt x="1040" y="16840"/>
                  </a:lnTo>
                  <a:lnTo>
                    <a:pt x="1158" y="15741"/>
                  </a:lnTo>
                  <a:lnTo>
                    <a:pt x="1295" y="14642"/>
                  </a:lnTo>
                  <a:lnTo>
                    <a:pt x="1472" y="13543"/>
                  </a:lnTo>
                  <a:lnTo>
                    <a:pt x="1668" y="12464"/>
                  </a:lnTo>
                  <a:lnTo>
                    <a:pt x="1904" y="11404"/>
                  </a:lnTo>
                  <a:lnTo>
                    <a:pt x="2139" y="10364"/>
                  </a:lnTo>
                  <a:lnTo>
                    <a:pt x="2414" y="9363"/>
                  </a:lnTo>
                  <a:lnTo>
                    <a:pt x="2689" y="8381"/>
                  </a:lnTo>
                  <a:lnTo>
                    <a:pt x="2983" y="7420"/>
                  </a:lnTo>
                  <a:lnTo>
                    <a:pt x="3278" y="6517"/>
                  </a:lnTo>
                  <a:lnTo>
                    <a:pt x="3572" y="5653"/>
                  </a:lnTo>
                  <a:lnTo>
                    <a:pt x="3867" y="4829"/>
                  </a:lnTo>
                  <a:lnTo>
                    <a:pt x="4161" y="4063"/>
                  </a:lnTo>
                  <a:lnTo>
                    <a:pt x="4691" y="2690"/>
                  </a:lnTo>
                  <a:lnTo>
                    <a:pt x="5181" y="1551"/>
                  </a:lnTo>
                  <a:lnTo>
                    <a:pt x="5554" y="707"/>
                  </a:lnTo>
                  <a:lnTo>
                    <a:pt x="58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4121550" y="-757125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5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4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9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7" y="5299"/>
                  </a:lnTo>
                  <a:lnTo>
                    <a:pt x="197" y="5652"/>
                  </a:lnTo>
                  <a:lnTo>
                    <a:pt x="0" y="5770"/>
                  </a:lnTo>
                  <a:lnTo>
                    <a:pt x="727" y="6653"/>
                  </a:lnTo>
                  <a:lnTo>
                    <a:pt x="1610" y="5888"/>
                  </a:lnTo>
                  <a:lnTo>
                    <a:pt x="2375" y="5181"/>
                  </a:lnTo>
                  <a:lnTo>
                    <a:pt x="3023" y="4514"/>
                  </a:lnTo>
                  <a:lnTo>
                    <a:pt x="3592" y="3866"/>
                  </a:lnTo>
                  <a:lnTo>
                    <a:pt x="4083" y="3278"/>
                  </a:lnTo>
                  <a:lnTo>
                    <a:pt x="4475" y="2748"/>
                  </a:lnTo>
                  <a:lnTo>
                    <a:pt x="4809" y="2237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17" y="1021"/>
                  </a:lnTo>
                  <a:lnTo>
                    <a:pt x="5535" y="726"/>
                  </a:lnTo>
                  <a:lnTo>
                    <a:pt x="5613" y="471"/>
                  </a:lnTo>
                  <a:lnTo>
                    <a:pt x="5653" y="27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238325" y="-819450"/>
              <a:ext cx="118750" cy="183050"/>
            </a:xfrm>
            <a:custGeom>
              <a:avLst/>
              <a:gdLst/>
              <a:ahLst/>
              <a:cxnLst/>
              <a:rect l="l" t="t" r="r" b="b"/>
              <a:pathLst>
                <a:path w="4750" h="7322" extrusionOk="0">
                  <a:moveTo>
                    <a:pt x="20" y="1"/>
                  </a:moveTo>
                  <a:lnTo>
                    <a:pt x="0" y="118"/>
                  </a:lnTo>
                  <a:lnTo>
                    <a:pt x="0" y="256"/>
                  </a:lnTo>
                  <a:lnTo>
                    <a:pt x="20" y="472"/>
                  </a:lnTo>
                  <a:lnTo>
                    <a:pt x="59" y="727"/>
                  </a:lnTo>
                  <a:lnTo>
                    <a:pt x="118" y="1041"/>
                  </a:lnTo>
                  <a:lnTo>
                    <a:pt x="216" y="1414"/>
                  </a:lnTo>
                  <a:lnTo>
                    <a:pt x="354" y="1845"/>
                  </a:lnTo>
                  <a:lnTo>
                    <a:pt x="550" y="2336"/>
                  </a:lnTo>
                  <a:lnTo>
                    <a:pt x="805" y="2886"/>
                  </a:lnTo>
                  <a:lnTo>
                    <a:pt x="1119" y="3474"/>
                  </a:lnTo>
                  <a:lnTo>
                    <a:pt x="1492" y="4142"/>
                  </a:lnTo>
                  <a:lnTo>
                    <a:pt x="1963" y="4848"/>
                  </a:lnTo>
                  <a:lnTo>
                    <a:pt x="2512" y="5614"/>
                  </a:lnTo>
                  <a:lnTo>
                    <a:pt x="3160" y="6438"/>
                  </a:lnTo>
                  <a:lnTo>
                    <a:pt x="3906" y="7321"/>
                  </a:lnTo>
                  <a:lnTo>
                    <a:pt x="4750" y="6556"/>
                  </a:lnTo>
                  <a:lnTo>
                    <a:pt x="4593" y="6418"/>
                  </a:lnTo>
                  <a:lnTo>
                    <a:pt x="4122" y="5987"/>
                  </a:lnTo>
                  <a:lnTo>
                    <a:pt x="3474" y="5319"/>
                  </a:lnTo>
                  <a:lnTo>
                    <a:pt x="3082" y="4907"/>
                  </a:lnTo>
                  <a:lnTo>
                    <a:pt x="2689" y="4456"/>
                  </a:lnTo>
                  <a:lnTo>
                    <a:pt x="2277" y="3965"/>
                  </a:lnTo>
                  <a:lnTo>
                    <a:pt x="1865" y="3455"/>
                  </a:lnTo>
                  <a:lnTo>
                    <a:pt x="1472" y="2905"/>
                  </a:lnTo>
                  <a:lnTo>
                    <a:pt x="1099" y="2336"/>
                  </a:lnTo>
                  <a:lnTo>
                    <a:pt x="746" y="1767"/>
                  </a:lnTo>
                  <a:lnTo>
                    <a:pt x="452" y="1178"/>
                  </a:lnTo>
                  <a:lnTo>
                    <a:pt x="314" y="884"/>
                  </a:lnTo>
                  <a:lnTo>
                    <a:pt x="197" y="589"/>
                  </a:lnTo>
                  <a:lnTo>
                    <a:pt x="98" y="295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-4195150" y="-1017175"/>
              <a:ext cx="73125" cy="203150"/>
            </a:xfrm>
            <a:custGeom>
              <a:avLst/>
              <a:gdLst/>
              <a:ahLst/>
              <a:cxnLst/>
              <a:rect l="l" t="t" r="r" b="b"/>
              <a:pathLst>
                <a:path w="2925" h="8126" extrusionOk="0">
                  <a:moveTo>
                    <a:pt x="197" y="0"/>
                  </a:moveTo>
                  <a:lnTo>
                    <a:pt x="157" y="118"/>
                  </a:lnTo>
                  <a:lnTo>
                    <a:pt x="118" y="255"/>
                  </a:lnTo>
                  <a:lnTo>
                    <a:pt x="79" y="452"/>
                  </a:lnTo>
                  <a:lnTo>
                    <a:pt x="40" y="726"/>
                  </a:lnTo>
                  <a:lnTo>
                    <a:pt x="0" y="1040"/>
                  </a:lnTo>
                  <a:lnTo>
                    <a:pt x="0" y="1433"/>
                  </a:lnTo>
                  <a:lnTo>
                    <a:pt x="20" y="1884"/>
                  </a:lnTo>
                  <a:lnTo>
                    <a:pt x="59" y="2414"/>
                  </a:lnTo>
                  <a:lnTo>
                    <a:pt x="157" y="3003"/>
                  </a:lnTo>
                  <a:lnTo>
                    <a:pt x="295" y="3670"/>
                  </a:lnTo>
                  <a:lnTo>
                    <a:pt x="471" y="4396"/>
                  </a:lnTo>
                  <a:lnTo>
                    <a:pt x="727" y="5221"/>
                  </a:lnTo>
                  <a:lnTo>
                    <a:pt x="1041" y="6104"/>
                  </a:lnTo>
                  <a:lnTo>
                    <a:pt x="1433" y="7066"/>
                  </a:lnTo>
                  <a:lnTo>
                    <a:pt x="1904" y="8125"/>
                  </a:lnTo>
                  <a:lnTo>
                    <a:pt x="2925" y="7635"/>
                  </a:lnTo>
                  <a:lnTo>
                    <a:pt x="2807" y="7439"/>
                  </a:lnTo>
                  <a:lnTo>
                    <a:pt x="2493" y="6889"/>
                  </a:lnTo>
                  <a:lnTo>
                    <a:pt x="2042" y="6065"/>
                  </a:lnTo>
                  <a:lnTo>
                    <a:pt x="1786" y="5574"/>
                  </a:lnTo>
                  <a:lnTo>
                    <a:pt x="1531" y="5024"/>
                  </a:lnTo>
                  <a:lnTo>
                    <a:pt x="1276" y="4455"/>
                  </a:lnTo>
                  <a:lnTo>
                    <a:pt x="1021" y="3827"/>
                  </a:lnTo>
                  <a:lnTo>
                    <a:pt x="785" y="3199"/>
                  </a:lnTo>
                  <a:lnTo>
                    <a:pt x="589" y="2552"/>
                  </a:lnTo>
                  <a:lnTo>
                    <a:pt x="413" y="1904"/>
                  </a:lnTo>
                  <a:lnTo>
                    <a:pt x="295" y="1256"/>
                  </a:lnTo>
                  <a:lnTo>
                    <a:pt x="236" y="942"/>
                  </a:lnTo>
                  <a:lnTo>
                    <a:pt x="216" y="628"/>
                  </a:lnTo>
                  <a:lnTo>
                    <a:pt x="197" y="314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-4147075" y="-912675"/>
              <a:ext cx="142325" cy="165875"/>
            </a:xfrm>
            <a:custGeom>
              <a:avLst/>
              <a:gdLst/>
              <a:ahLst/>
              <a:cxnLst/>
              <a:rect l="l" t="t" r="r" b="b"/>
              <a:pathLst>
                <a:path w="5693" h="6635" extrusionOk="0">
                  <a:moveTo>
                    <a:pt x="5692" y="1"/>
                  </a:moveTo>
                  <a:lnTo>
                    <a:pt x="5555" y="275"/>
                  </a:lnTo>
                  <a:lnTo>
                    <a:pt x="5418" y="550"/>
                  </a:lnTo>
                  <a:lnTo>
                    <a:pt x="5261" y="825"/>
                  </a:lnTo>
                  <a:lnTo>
                    <a:pt x="5084" y="1100"/>
                  </a:lnTo>
                  <a:lnTo>
                    <a:pt x="4691" y="1630"/>
                  </a:lnTo>
                  <a:lnTo>
                    <a:pt x="4260" y="2159"/>
                  </a:lnTo>
                  <a:lnTo>
                    <a:pt x="3808" y="2650"/>
                  </a:lnTo>
                  <a:lnTo>
                    <a:pt x="3337" y="3121"/>
                  </a:lnTo>
                  <a:lnTo>
                    <a:pt x="2847" y="3573"/>
                  </a:lnTo>
                  <a:lnTo>
                    <a:pt x="2376" y="4004"/>
                  </a:lnTo>
                  <a:lnTo>
                    <a:pt x="1905" y="4377"/>
                  </a:lnTo>
                  <a:lnTo>
                    <a:pt x="1473" y="4730"/>
                  </a:lnTo>
                  <a:lnTo>
                    <a:pt x="707" y="5280"/>
                  </a:lnTo>
                  <a:lnTo>
                    <a:pt x="197" y="5653"/>
                  </a:lnTo>
                  <a:lnTo>
                    <a:pt x="1" y="5771"/>
                  </a:lnTo>
                  <a:lnTo>
                    <a:pt x="727" y="6634"/>
                  </a:lnTo>
                  <a:lnTo>
                    <a:pt x="1590" y="5888"/>
                  </a:lnTo>
                  <a:lnTo>
                    <a:pt x="2356" y="5182"/>
                  </a:lnTo>
                  <a:lnTo>
                    <a:pt x="3023" y="4495"/>
                  </a:lnTo>
                  <a:lnTo>
                    <a:pt x="3592" y="3867"/>
                  </a:lnTo>
                  <a:lnTo>
                    <a:pt x="4063" y="3278"/>
                  </a:lnTo>
                  <a:lnTo>
                    <a:pt x="4476" y="2729"/>
                  </a:lnTo>
                  <a:lnTo>
                    <a:pt x="4809" y="2238"/>
                  </a:lnTo>
                  <a:lnTo>
                    <a:pt x="5064" y="1787"/>
                  </a:lnTo>
                  <a:lnTo>
                    <a:pt x="5261" y="1374"/>
                  </a:lnTo>
                  <a:lnTo>
                    <a:pt x="5418" y="1021"/>
                  </a:lnTo>
                  <a:lnTo>
                    <a:pt x="5535" y="707"/>
                  </a:lnTo>
                  <a:lnTo>
                    <a:pt x="5614" y="452"/>
                  </a:lnTo>
                  <a:lnTo>
                    <a:pt x="5653" y="256"/>
                  </a:lnTo>
                  <a:lnTo>
                    <a:pt x="5673" y="118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-4124000" y="-1102550"/>
              <a:ext cx="142300" cy="166350"/>
            </a:xfrm>
            <a:custGeom>
              <a:avLst/>
              <a:gdLst/>
              <a:ahLst/>
              <a:cxnLst/>
              <a:rect l="l" t="t" r="r" b="b"/>
              <a:pathLst>
                <a:path w="5692" h="6654" extrusionOk="0">
                  <a:moveTo>
                    <a:pt x="5692" y="0"/>
                  </a:moveTo>
                  <a:lnTo>
                    <a:pt x="5554" y="275"/>
                  </a:lnTo>
                  <a:lnTo>
                    <a:pt x="5417" y="550"/>
                  </a:lnTo>
                  <a:lnTo>
                    <a:pt x="5260" y="824"/>
                  </a:lnTo>
                  <a:lnTo>
                    <a:pt x="5083" y="1099"/>
                  </a:lnTo>
                  <a:lnTo>
                    <a:pt x="4691" y="1629"/>
                  </a:lnTo>
                  <a:lnTo>
                    <a:pt x="4259" y="2159"/>
                  </a:lnTo>
                  <a:lnTo>
                    <a:pt x="3808" y="2650"/>
                  </a:lnTo>
                  <a:lnTo>
                    <a:pt x="3337" y="3140"/>
                  </a:lnTo>
                  <a:lnTo>
                    <a:pt x="2846" y="3572"/>
                  </a:lnTo>
                  <a:lnTo>
                    <a:pt x="2375" y="4004"/>
                  </a:lnTo>
                  <a:lnTo>
                    <a:pt x="1904" y="4377"/>
                  </a:lnTo>
                  <a:lnTo>
                    <a:pt x="1472" y="4730"/>
                  </a:lnTo>
                  <a:lnTo>
                    <a:pt x="726" y="5299"/>
                  </a:lnTo>
                  <a:lnTo>
                    <a:pt x="196" y="5653"/>
                  </a:lnTo>
                  <a:lnTo>
                    <a:pt x="0" y="5770"/>
                  </a:lnTo>
                  <a:lnTo>
                    <a:pt x="726" y="6653"/>
                  </a:lnTo>
                  <a:lnTo>
                    <a:pt x="1610" y="5888"/>
                  </a:lnTo>
                  <a:lnTo>
                    <a:pt x="2375" y="5182"/>
                  </a:lnTo>
                  <a:lnTo>
                    <a:pt x="3023" y="4514"/>
                  </a:lnTo>
                  <a:lnTo>
                    <a:pt x="3592" y="3867"/>
                  </a:lnTo>
                  <a:lnTo>
                    <a:pt x="4082" y="3278"/>
                  </a:lnTo>
                  <a:lnTo>
                    <a:pt x="4475" y="2728"/>
                  </a:lnTo>
                  <a:lnTo>
                    <a:pt x="4809" y="2238"/>
                  </a:lnTo>
                  <a:lnTo>
                    <a:pt x="5064" y="1786"/>
                  </a:lnTo>
                  <a:lnTo>
                    <a:pt x="5280" y="1374"/>
                  </a:lnTo>
                  <a:lnTo>
                    <a:pt x="5437" y="1021"/>
                  </a:lnTo>
                  <a:lnTo>
                    <a:pt x="5535" y="707"/>
                  </a:lnTo>
                  <a:lnTo>
                    <a:pt x="5613" y="471"/>
                  </a:lnTo>
                  <a:lnTo>
                    <a:pt x="5653" y="255"/>
                  </a:lnTo>
                  <a:lnTo>
                    <a:pt x="5672" y="118"/>
                  </a:lnTo>
                  <a:lnTo>
                    <a:pt x="56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8848754" y="881599"/>
            <a:ext cx="126193" cy="189100"/>
            <a:chOff x="-682500" y="-141275"/>
            <a:chExt cx="166350" cy="249275"/>
          </a:xfrm>
        </p:grpSpPr>
        <p:sp>
          <p:nvSpPr>
            <p:cNvPr id="81" name="Google Shape;81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83;p2"/>
          <p:cNvGrpSpPr/>
          <p:nvPr/>
        </p:nvGrpSpPr>
        <p:grpSpPr>
          <a:xfrm flipH="1">
            <a:off x="8772554" y="1186399"/>
            <a:ext cx="126193" cy="189100"/>
            <a:chOff x="-682500" y="-141275"/>
            <a:chExt cx="166350" cy="249275"/>
          </a:xfrm>
        </p:grpSpPr>
        <p:sp>
          <p:nvSpPr>
            <p:cNvPr id="84" name="Google Shape;84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176668" y="3878847"/>
            <a:ext cx="265776" cy="229685"/>
            <a:chOff x="-711450" y="730125"/>
            <a:chExt cx="350350" cy="302775"/>
          </a:xfrm>
        </p:grpSpPr>
        <p:sp>
          <p:nvSpPr>
            <p:cNvPr id="87" name="Google Shape;87;p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2"/>
          <p:cNvGrpSpPr/>
          <p:nvPr/>
        </p:nvGrpSpPr>
        <p:grpSpPr>
          <a:xfrm>
            <a:off x="477679" y="3508249"/>
            <a:ext cx="126193" cy="189100"/>
            <a:chOff x="-682500" y="-141275"/>
            <a:chExt cx="166350" cy="249275"/>
          </a:xfrm>
        </p:grpSpPr>
        <p:sp>
          <p:nvSpPr>
            <p:cNvPr id="90" name="Google Shape;90;p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2"/>
          <p:cNvGrpSpPr/>
          <p:nvPr/>
        </p:nvGrpSpPr>
        <p:grpSpPr>
          <a:xfrm>
            <a:off x="213363" y="3537328"/>
            <a:ext cx="174212" cy="195814"/>
            <a:chOff x="-1062750" y="-633900"/>
            <a:chExt cx="229650" cy="258125"/>
          </a:xfrm>
        </p:grpSpPr>
        <p:sp>
          <p:nvSpPr>
            <p:cNvPr id="93" name="Google Shape;93;p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514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702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"/>
          <p:cNvSpPr txBox="1">
            <a:spLocks noGrp="1"/>
          </p:cNvSpPr>
          <p:nvPr>
            <p:ph type="title" hasCustomPrompt="1"/>
          </p:nvPr>
        </p:nvSpPr>
        <p:spPr>
          <a:xfrm rot="1973">
            <a:off x="2490887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3" name="Google Shape;463;p13"/>
          <p:cNvSpPr txBox="1">
            <a:spLocks noGrp="1"/>
          </p:cNvSpPr>
          <p:nvPr>
            <p:ph type="title" idx="2"/>
          </p:nvPr>
        </p:nvSpPr>
        <p:spPr>
          <a:xfrm>
            <a:off x="1723188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4" name="Google Shape;464;p13"/>
          <p:cNvSpPr txBox="1">
            <a:spLocks noGrp="1"/>
          </p:cNvSpPr>
          <p:nvPr>
            <p:ph type="subTitle" idx="1"/>
          </p:nvPr>
        </p:nvSpPr>
        <p:spPr>
          <a:xfrm>
            <a:off x="1723188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5607912" y="1236347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title" idx="4"/>
          </p:nvPr>
        </p:nvSpPr>
        <p:spPr>
          <a:xfrm>
            <a:off x="4840213" y="188917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subTitle" idx="5"/>
          </p:nvPr>
        </p:nvSpPr>
        <p:spPr>
          <a:xfrm>
            <a:off x="4840213" y="224226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2490887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title" idx="7"/>
          </p:nvPr>
        </p:nvSpPr>
        <p:spPr>
          <a:xfrm>
            <a:off x="1723188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subTitle" idx="8"/>
          </p:nvPr>
        </p:nvSpPr>
        <p:spPr>
          <a:xfrm>
            <a:off x="1723188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5607912" y="2994874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title" idx="13"/>
          </p:nvPr>
        </p:nvSpPr>
        <p:spPr>
          <a:xfrm>
            <a:off x="4840213" y="3647705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4"/>
          </p:nvPr>
        </p:nvSpPr>
        <p:spPr>
          <a:xfrm>
            <a:off x="4840213" y="4000799"/>
            <a:ext cx="25806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5" name="Google Shape;475;p13"/>
          <p:cNvGrpSpPr/>
          <p:nvPr/>
        </p:nvGrpSpPr>
        <p:grpSpPr>
          <a:xfrm>
            <a:off x="-99837" y="0"/>
            <a:ext cx="9267475" cy="5143500"/>
            <a:chOff x="-228625" y="0"/>
            <a:chExt cx="9267475" cy="5143500"/>
          </a:xfrm>
        </p:grpSpPr>
        <p:sp>
          <p:nvSpPr>
            <p:cNvPr id="476" name="Google Shape;476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-228625" y="39344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noFill/>
            <a:ln w="9525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13"/>
          <p:cNvGrpSpPr/>
          <p:nvPr/>
        </p:nvGrpSpPr>
        <p:grpSpPr>
          <a:xfrm>
            <a:off x="-25" y="0"/>
            <a:ext cx="9038875" cy="5143511"/>
            <a:chOff x="-25" y="0"/>
            <a:chExt cx="9038875" cy="5143511"/>
          </a:xfrm>
        </p:grpSpPr>
        <p:sp>
          <p:nvSpPr>
            <p:cNvPr id="482" name="Google Shape;482;p13"/>
            <p:cNvSpPr/>
            <p:nvPr/>
          </p:nvSpPr>
          <p:spPr>
            <a:xfrm>
              <a:off x="8316900" y="3694700"/>
              <a:ext cx="692400" cy="497375"/>
            </a:xfrm>
            <a:custGeom>
              <a:avLst/>
              <a:gdLst/>
              <a:ahLst/>
              <a:cxnLst/>
              <a:rect l="l" t="t" r="r" b="b"/>
              <a:pathLst>
                <a:path w="27696" h="19895" extrusionOk="0">
                  <a:moveTo>
                    <a:pt x="20356" y="1"/>
                  </a:moveTo>
                  <a:cubicBezTo>
                    <a:pt x="19796" y="1"/>
                    <a:pt x="19228" y="100"/>
                    <a:pt x="18688" y="292"/>
                  </a:cubicBezTo>
                  <a:cubicBezTo>
                    <a:pt x="16446" y="1092"/>
                    <a:pt x="15130" y="3251"/>
                    <a:pt x="13782" y="5065"/>
                  </a:cubicBezTo>
                  <a:cubicBezTo>
                    <a:pt x="12914" y="6233"/>
                    <a:pt x="11952" y="7298"/>
                    <a:pt x="10604" y="7904"/>
                  </a:cubicBezTo>
                  <a:cubicBezTo>
                    <a:pt x="9227" y="8524"/>
                    <a:pt x="7691" y="8688"/>
                    <a:pt x="6255" y="9116"/>
                  </a:cubicBezTo>
                  <a:cubicBezTo>
                    <a:pt x="4401" y="9668"/>
                    <a:pt x="2402" y="10773"/>
                    <a:pt x="1718" y="12707"/>
                  </a:cubicBezTo>
                  <a:cubicBezTo>
                    <a:pt x="1" y="17553"/>
                    <a:pt x="6946" y="19853"/>
                    <a:pt x="10459" y="19894"/>
                  </a:cubicBezTo>
                  <a:cubicBezTo>
                    <a:pt x="10512" y="19895"/>
                    <a:pt x="10565" y="19895"/>
                    <a:pt x="10618" y="19895"/>
                  </a:cubicBezTo>
                  <a:cubicBezTo>
                    <a:pt x="15510" y="19895"/>
                    <a:pt x="19967" y="17287"/>
                    <a:pt x="22790" y="13357"/>
                  </a:cubicBezTo>
                  <a:cubicBezTo>
                    <a:pt x="25410" y="9710"/>
                    <a:pt x="27696" y="2573"/>
                    <a:pt x="22136" y="344"/>
                  </a:cubicBezTo>
                  <a:cubicBezTo>
                    <a:pt x="22094" y="327"/>
                    <a:pt x="22054" y="320"/>
                    <a:pt x="22016" y="319"/>
                  </a:cubicBezTo>
                  <a:cubicBezTo>
                    <a:pt x="21495" y="104"/>
                    <a:pt x="20930" y="1"/>
                    <a:pt x="203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 rot="10800000" flipH="1">
              <a:off x="7445125" y="4311334"/>
              <a:ext cx="1593725" cy="832166"/>
            </a:xfrm>
            <a:custGeom>
              <a:avLst/>
              <a:gdLst/>
              <a:ahLst/>
              <a:cxnLst/>
              <a:rect l="l" t="t" r="r" b="b"/>
              <a:pathLst>
                <a:path w="27199" h="14202" extrusionOk="0">
                  <a:moveTo>
                    <a:pt x="1" y="0"/>
                  </a:moveTo>
                  <a:cubicBezTo>
                    <a:pt x="218" y="5347"/>
                    <a:pt x="2037" y="13265"/>
                    <a:pt x="10780" y="14117"/>
                  </a:cubicBezTo>
                  <a:cubicBezTo>
                    <a:pt x="11362" y="14174"/>
                    <a:pt x="11924" y="14201"/>
                    <a:pt x="12468" y="14201"/>
                  </a:cubicBezTo>
                  <a:cubicBezTo>
                    <a:pt x="22178" y="14201"/>
                    <a:pt x="25962" y="5497"/>
                    <a:pt x="271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3"/>
            <p:cNvSpPr/>
            <p:nvPr/>
          </p:nvSpPr>
          <p:spPr>
            <a:xfrm>
              <a:off x="0" y="0"/>
              <a:ext cx="824254" cy="647811"/>
            </a:xfrm>
            <a:custGeom>
              <a:avLst/>
              <a:gdLst/>
              <a:ahLst/>
              <a:cxnLst/>
              <a:rect l="l" t="t" r="r" b="b"/>
              <a:pathLst>
                <a:path w="52517" h="41275" extrusionOk="0">
                  <a:moveTo>
                    <a:pt x="1" y="1"/>
                  </a:moveTo>
                  <a:lnTo>
                    <a:pt x="1" y="37498"/>
                  </a:lnTo>
                  <a:cubicBezTo>
                    <a:pt x="547" y="37894"/>
                    <a:pt x="1103" y="38262"/>
                    <a:pt x="1660" y="38595"/>
                  </a:cubicBezTo>
                  <a:cubicBezTo>
                    <a:pt x="4490" y="40284"/>
                    <a:pt x="7803" y="41274"/>
                    <a:pt x="11079" y="41274"/>
                  </a:cubicBezTo>
                  <a:cubicBezTo>
                    <a:pt x="12866" y="41274"/>
                    <a:pt x="14642" y="40980"/>
                    <a:pt x="16324" y="40344"/>
                  </a:cubicBezTo>
                  <a:cubicBezTo>
                    <a:pt x="21863" y="38251"/>
                    <a:pt x="26028" y="32738"/>
                    <a:pt x="31927" y="32199"/>
                  </a:cubicBezTo>
                  <a:cubicBezTo>
                    <a:pt x="32303" y="32164"/>
                    <a:pt x="32679" y="32152"/>
                    <a:pt x="33055" y="32152"/>
                  </a:cubicBezTo>
                  <a:cubicBezTo>
                    <a:pt x="34161" y="32152"/>
                    <a:pt x="35270" y="32262"/>
                    <a:pt x="36377" y="32262"/>
                  </a:cubicBezTo>
                  <a:cubicBezTo>
                    <a:pt x="36556" y="32262"/>
                    <a:pt x="36734" y="32259"/>
                    <a:pt x="36912" y="32253"/>
                  </a:cubicBezTo>
                  <a:cubicBezTo>
                    <a:pt x="40331" y="32125"/>
                    <a:pt x="43624" y="30568"/>
                    <a:pt x="46116" y="28226"/>
                  </a:cubicBezTo>
                  <a:cubicBezTo>
                    <a:pt x="48612" y="25883"/>
                    <a:pt x="50338" y="22793"/>
                    <a:pt x="51340" y="19521"/>
                  </a:cubicBezTo>
                  <a:cubicBezTo>
                    <a:pt x="52219" y="16653"/>
                    <a:pt x="52517" y="13609"/>
                    <a:pt x="52252" y="10619"/>
                  </a:cubicBezTo>
                  <a:cubicBezTo>
                    <a:pt x="51920" y="6836"/>
                    <a:pt x="50688" y="3141"/>
                    <a:pt x="48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3"/>
            <p:cNvSpPr/>
            <p:nvPr/>
          </p:nvSpPr>
          <p:spPr>
            <a:xfrm>
              <a:off x="-25" y="4086825"/>
              <a:ext cx="1070189" cy="1056686"/>
            </a:xfrm>
            <a:custGeom>
              <a:avLst/>
              <a:gdLst/>
              <a:ahLst/>
              <a:cxnLst/>
              <a:rect l="l" t="t" r="r" b="b"/>
              <a:pathLst>
                <a:path w="32972" h="32556" extrusionOk="0">
                  <a:moveTo>
                    <a:pt x="0" y="0"/>
                  </a:moveTo>
                  <a:lnTo>
                    <a:pt x="0" y="32556"/>
                  </a:lnTo>
                  <a:lnTo>
                    <a:pt x="32972" y="32556"/>
                  </a:lnTo>
                  <a:cubicBezTo>
                    <a:pt x="32428" y="32078"/>
                    <a:pt x="31964" y="31519"/>
                    <a:pt x="31611" y="30861"/>
                  </a:cubicBezTo>
                  <a:cubicBezTo>
                    <a:pt x="31024" y="29761"/>
                    <a:pt x="30835" y="28540"/>
                    <a:pt x="30749" y="27284"/>
                  </a:cubicBezTo>
                  <a:cubicBezTo>
                    <a:pt x="30608" y="25223"/>
                    <a:pt x="30743" y="23074"/>
                    <a:pt x="29849" y="21236"/>
                  </a:cubicBezTo>
                  <a:cubicBezTo>
                    <a:pt x="29669" y="20866"/>
                    <a:pt x="29454" y="20521"/>
                    <a:pt x="29209" y="20203"/>
                  </a:cubicBezTo>
                  <a:cubicBezTo>
                    <a:pt x="27815" y="18372"/>
                    <a:pt x="25472" y="17334"/>
                    <a:pt x="23237" y="16585"/>
                  </a:cubicBezTo>
                  <a:cubicBezTo>
                    <a:pt x="18056" y="14851"/>
                    <a:pt x="12288" y="13718"/>
                    <a:pt x="8596" y="9693"/>
                  </a:cubicBezTo>
                  <a:cubicBezTo>
                    <a:pt x="6106" y="6978"/>
                    <a:pt x="4825" y="3173"/>
                    <a:pt x="1836" y="1018"/>
                  </a:cubicBezTo>
                  <a:cubicBezTo>
                    <a:pt x="1264" y="604"/>
                    <a:pt x="648" y="26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3"/>
            <p:cNvSpPr/>
            <p:nvPr/>
          </p:nvSpPr>
          <p:spPr>
            <a:xfrm>
              <a:off x="5740198" y="0"/>
              <a:ext cx="2112637" cy="1056667"/>
            </a:xfrm>
            <a:custGeom>
              <a:avLst/>
              <a:gdLst/>
              <a:ahLst/>
              <a:cxnLst/>
              <a:rect l="l" t="t" r="r" b="b"/>
              <a:pathLst>
                <a:path w="18174" h="9090" extrusionOk="0">
                  <a:moveTo>
                    <a:pt x="967" y="1"/>
                  </a:moveTo>
                  <a:cubicBezTo>
                    <a:pt x="311" y="2200"/>
                    <a:pt x="0" y="4484"/>
                    <a:pt x="270" y="6761"/>
                  </a:cubicBezTo>
                  <a:cubicBezTo>
                    <a:pt x="384" y="7716"/>
                    <a:pt x="766" y="8842"/>
                    <a:pt x="1712" y="9056"/>
                  </a:cubicBezTo>
                  <a:cubicBezTo>
                    <a:pt x="1813" y="9079"/>
                    <a:pt x="1916" y="9089"/>
                    <a:pt x="2018" y="9089"/>
                  </a:cubicBezTo>
                  <a:cubicBezTo>
                    <a:pt x="2322" y="9089"/>
                    <a:pt x="2627" y="8997"/>
                    <a:pt x="2902" y="8866"/>
                  </a:cubicBezTo>
                  <a:cubicBezTo>
                    <a:pt x="4080" y="8304"/>
                    <a:pt x="4775" y="7103"/>
                    <a:pt x="5500" y="6023"/>
                  </a:cubicBezTo>
                  <a:cubicBezTo>
                    <a:pt x="6224" y="4945"/>
                    <a:pt x="7191" y="3848"/>
                    <a:pt x="8497" y="3722"/>
                  </a:cubicBezTo>
                  <a:cubicBezTo>
                    <a:pt x="8583" y="3714"/>
                    <a:pt x="8669" y="3710"/>
                    <a:pt x="8755" y="3710"/>
                  </a:cubicBezTo>
                  <a:cubicBezTo>
                    <a:pt x="10073" y="3710"/>
                    <a:pt x="11313" y="4642"/>
                    <a:pt x="12637" y="4642"/>
                  </a:cubicBezTo>
                  <a:cubicBezTo>
                    <a:pt x="12691" y="4642"/>
                    <a:pt x="12744" y="4641"/>
                    <a:pt x="12798" y="4637"/>
                  </a:cubicBezTo>
                  <a:cubicBezTo>
                    <a:pt x="14039" y="4565"/>
                    <a:pt x="15037" y="3643"/>
                    <a:pt x="15846" y="2715"/>
                  </a:cubicBezTo>
                  <a:cubicBezTo>
                    <a:pt x="16619" y="1829"/>
                    <a:pt x="17357" y="857"/>
                    <a:pt x="181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7" name="Google Shape;487;p13"/>
          <p:cNvGrpSpPr/>
          <p:nvPr/>
        </p:nvGrpSpPr>
        <p:grpSpPr>
          <a:xfrm>
            <a:off x="124376" y="210217"/>
            <a:ext cx="8913827" cy="3762390"/>
            <a:chOff x="124376" y="210217"/>
            <a:chExt cx="8913827" cy="3762390"/>
          </a:xfrm>
        </p:grpSpPr>
        <p:sp>
          <p:nvSpPr>
            <p:cNvPr id="488" name="Google Shape;488;p13"/>
            <p:cNvSpPr/>
            <p:nvPr/>
          </p:nvSpPr>
          <p:spPr>
            <a:xfrm>
              <a:off x="325111" y="16521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3"/>
            <p:cNvSpPr/>
            <p:nvPr/>
          </p:nvSpPr>
          <p:spPr>
            <a:xfrm>
              <a:off x="200626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3"/>
            <p:cNvSpPr/>
            <p:nvPr/>
          </p:nvSpPr>
          <p:spPr>
            <a:xfrm>
              <a:off x="275312" y="3877811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3"/>
            <p:cNvSpPr/>
            <p:nvPr/>
          </p:nvSpPr>
          <p:spPr>
            <a:xfrm>
              <a:off x="124387" y="1799336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3"/>
            <p:cNvSpPr/>
            <p:nvPr/>
          </p:nvSpPr>
          <p:spPr>
            <a:xfrm>
              <a:off x="5317512" y="8034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3"/>
            <p:cNvSpPr/>
            <p:nvPr/>
          </p:nvSpPr>
          <p:spPr>
            <a:xfrm>
              <a:off x="7082112" y="2956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3"/>
            <p:cNvSpPr/>
            <p:nvPr/>
          </p:nvSpPr>
          <p:spPr>
            <a:xfrm>
              <a:off x="8636637" y="1284299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3"/>
            <p:cNvSpPr/>
            <p:nvPr/>
          </p:nvSpPr>
          <p:spPr>
            <a:xfrm>
              <a:off x="8943737" y="2284274"/>
              <a:ext cx="94466" cy="94795"/>
            </a:xfrm>
            <a:custGeom>
              <a:avLst/>
              <a:gdLst/>
              <a:ahLst/>
              <a:cxnLst/>
              <a:rect l="l" t="t" r="r" b="b"/>
              <a:pathLst>
                <a:path w="2870" h="2880" extrusionOk="0">
                  <a:moveTo>
                    <a:pt x="1676" y="1"/>
                  </a:moveTo>
                  <a:cubicBezTo>
                    <a:pt x="1636" y="1"/>
                    <a:pt x="1596" y="17"/>
                    <a:pt x="1566" y="51"/>
                  </a:cubicBezTo>
                  <a:lnTo>
                    <a:pt x="1075" y="618"/>
                  </a:lnTo>
                  <a:cubicBezTo>
                    <a:pt x="1046" y="650"/>
                    <a:pt x="1006" y="669"/>
                    <a:pt x="964" y="669"/>
                  </a:cubicBezTo>
                  <a:cubicBezTo>
                    <a:pt x="959" y="669"/>
                    <a:pt x="953" y="668"/>
                    <a:pt x="948" y="668"/>
                  </a:cubicBezTo>
                  <a:lnTo>
                    <a:pt x="201" y="584"/>
                  </a:lnTo>
                  <a:cubicBezTo>
                    <a:pt x="195" y="583"/>
                    <a:pt x="190" y="583"/>
                    <a:pt x="184" y="583"/>
                  </a:cubicBezTo>
                  <a:cubicBezTo>
                    <a:pt x="73" y="583"/>
                    <a:pt x="0" y="706"/>
                    <a:pt x="60" y="804"/>
                  </a:cubicBezTo>
                  <a:lnTo>
                    <a:pt x="448" y="1448"/>
                  </a:lnTo>
                  <a:cubicBezTo>
                    <a:pt x="474" y="1489"/>
                    <a:pt x="476" y="1540"/>
                    <a:pt x="457" y="1584"/>
                  </a:cubicBezTo>
                  <a:lnTo>
                    <a:pt x="146" y="2269"/>
                  </a:lnTo>
                  <a:cubicBezTo>
                    <a:pt x="102" y="2368"/>
                    <a:pt x="176" y="2475"/>
                    <a:pt x="278" y="2475"/>
                  </a:cubicBezTo>
                  <a:cubicBezTo>
                    <a:pt x="290" y="2475"/>
                    <a:pt x="301" y="2474"/>
                    <a:pt x="313" y="2471"/>
                  </a:cubicBezTo>
                  <a:lnTo>
                    <a:pt x="1045" y="2301"/>
                  </a:lnTo>
                  <a:cubicBezTo>
                    <a:pt x="1056" y="2298"/>
                    <a:pt x="1068" y="2297"/>
                    <a:pt x="1079" y="2297"/>
                  </a:cubicBezTo>
                  <a:cubicBezTo>
                    <a:pt x="1114" y="2297"/>
                    <a:pt x="1149" y="2310"/>
                    <a:pt x="1177" y="2335"/>
                  </a:cubicBezTo>
                  <a:lnTo>
                    <a:pt x="1733" y="2841"/>
                  </a:lnTo>
                  <a:cubicBezTo>
                    <a:pt x="1762" y="2868"/>
                    <a:pt x="1796" y="2880"/>
                    <a:pt x="1830" y="2880"/>
                  </a:cubicBezTo>
                  <a:cubicBezTo>
                    <a:pt x="1901" y="2880"/>
                    <a:pt x="1969" y="2828"/>
                    <a:pt x="1976" y="2746"/>
                  </a:cubicBezTo>
                  <a:lnTo>
                    <a:pt x="2040" y="1998"/>
                  </a:lnTo>
                  <a:cubicBezTo>
                    <a:pt x="2044" y="1950"/>
                    <a:pt x="2072" y="1907"/>
                    <a:pt x="2113" y="1883"/>
                  </a:cubicBezTo>
                  <a:lnTo>
                    <a:pt x="2766" y="1510"/>
                  </a:lnTo>
                  <a:cubicBezTo>
                    <a:pt x="2870" y="1453"/>
                    <a:pt x="2861" y="1299"/>
                    <a:pt x="2750" y="1251"/>
                  </a:cubicBezTo>
                  <a:lnTo>
                    <a:pt x="2058" y="958"/>
                  </a:lnTo>
                  <a:cubicBezTo>
                    <a:pt x="2013" y="940"/>
                    <a:pt x="1981" y="900"/>
                    <a:pt x="1971" y="854"/>
                  </a:cubicBezTo>
                  <a:lnTo>
                    <a:pt x="1820" y="117"/>
                  </a:lnTo>
                  <a:cubicBezTo>
                    <a:pt x="1804" y="43"/>
                    <a:pt x="1741" y="1"/>
                    <a:pt x="16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3"/>
            <p:cNvSpPr/>
            <p:nvPr/>
          </p:nvSpPr>
          <p:spPr>
            <a:xfrm>
              <a:off x="200636" y="35655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3"/>
            <p:cNvSpPr/>
            <p:nvPr/>
          </p:nvSpPr>
          <p:spPr>
            <a:xfrm>
              <a:off x="8807748" y="215262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3"/>
            <p:cNvSpPr/>
            <p:nvPr/>
          </p:nvSpPr>
          <p:spPr>
            <a:xfrm>
              <a:off x="8886836" y="1184898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3"/>
            <p:cNvSpPr/>
            <p:nvPr/>
          </p:nvSpPr>
          <p:spPr>
            <a:xfrm>
              <a:off x="7230511" y="632273"/>
              <a:ext cx="81267" cy="84493"/>
            </a:xfrm>
            <a:custGeom>
              <a:avLst/>
              <a:gdLst/>
              <a:ahLst/>
              <a:cxnLst/>
              <a:rect l="l" t="t" r="r" b="b"/>
              <a:pathLst>
                <a:path w="2469" h="2567" extrusionOk="0">
                  <a:moveTo>
                    <a:pt x="1190" y="0"/>
                  </a:moveTo>
                  <a:cubicBezTo>
                    <a:pt x="1183" y="0"/>
                    <a:pt x="1175" y="1"/>
                    <a:pt x="1168" y="2"/>
                  </a:cubicBezTo>
                  <a:cubicBezTo>
                    <a:pt x="977" y="29"/>
                    <a:pt x="1027" y="98"/>
                    <a:pt x="1039" y="890"/>
                  </a:cubicBezTo>
                  <a:cubicBezTo>
                    <a:pt x="1040" y="956"/>
                    <a:pt x="1022" y="982"/>
                    <a:pt x="988" y="982"/>
                  </a:cubicBezTo>
                  <a:cubicBezTo>
                    <a:pt x="927" y="982"/>
                    <a:pt x="816" y="895"/>
                    <a:pt x="681" y="811"/>
                  </a:cubicBezTo>
                  <a:cubicBezTo>
                    <a:pt x="617" y="772"/>
                    <a:pt x="534" y="740"/>
                    <a:pt x="463" y="740"/>
                  </a:cubicBezTo>
                  <a:cubicBezTo>
                    <a:pt x="405" y="740"/>
                    <a:pt x="355" y="762"/>
                    <a:pt x="330" y="819"/>
                  </a:cubicBezTo>
                  <a:cubicBezTo>
                    <a:pt x="287" y="923"/>
                    <a:pt x="380" y="984"/>
                    <a:pt x="474" y="1046"/>
                  </a:cubicBezTo>
                  <a:cubicBezTo>
                    <a:pt x="977" y="1377"/>
                    <a:pt x="983" y="1279"/>
                    <a:pt x="284" y="1496"/>
                  </a:cubicBezTo>
                  <a:cubicBezTo>
                    <a:pt x="155" y="1535"/>
                    <a:pt x="0" y="1596"/>
                    <a:pt x="50" y="1724"/>
                  </a:cubicBezTo>
                  <a:cubicBezTo>
                    <a:pt x="71" y="1779"/>
                    <a:pt x="123" y="1800"/>
                    <a:pt x="193" y="1800"/>
                  </a:cubicBezTo>
                  <a:cubicBezTo>
                    <a:pt x="398" y="1800"/>
                    <a:pt x="754" y="1623"/>
                    <a:pt x="915" y="1623"/>
                  </a:cubicBezTo>
                  <a:cubicBezTo>
                    <a:pt x="922" y="1623"/>
                    <a:pt x="928" y="1624"/>
                    <a:pt x="935" y="1624"/>
                  </a:cubicBezTo>
                  <a:cubicBezTo>
                    <a:pt x="953" y="1734"/>
                    <a:pt x="859" y="1795"/>
                    <a:pt x="823" y="1883"/>
                  </a:cubicBezTo>
                  <a:cubicBezTo>
                    <a:pt x="765" y="2021"/>
                    <a:pt x="653" y="2088"/>
                    <a:pt x="690" y="2245"/>
                  </a:cubicBezTo>
                  <a:cubicBezTo>
                    <a:pt x="703" y="2302"/>
                    <a:pt x="735" y="2325"/>
                    <a:pt x="774" y="2325"/>
                  </a:cubicBezTo>
                  <a:cubicBezTo>
                    <a:pt x="847" y="2325"/>
                    <a:pt x="947" y="2247"/>
                    <a:pt x="1008" y="2156"/>
                  </a:cubicBezTo>
                  <a:cubicBezTo>
                    <a:pt x="1115" y="1999"/>
                    <a:pt x="1160" y="1913"/>
                    <a:pt x="1200" y="1913"/>
                  </a:cubicBezTo>
                  <a:cubicBezTo>
                    <a:pt x="1251" y="1913"/>
                    <a:pt x="1294" y="2055"/>
                    <a:pt x="1455" y="2367"/>
                  </a:cubicBezTo>
                  <a:cubicBezTo>
                    <a:pt x="1502" y="2459"/>
                    <a:pt x="1567" y="2567"/>
                    <a:pt x="1650" y="2567"/>
                  </a:cubicBezTo>
                  <a:cubicBezTo>
                    <a:pt x="1667" y="2567"/>
                    <a:pt x="1684" y="2562"/>
                    <a:pt x="1702" y="2553"/>
                  </a:cubicBezTo>
                  <a:cubicBezTo>
                    <a:pt x="1820" y="2491"/>
                    <a:pt x="1760" y="2352"/>
                    <a:pt x="1702" y="2219"/>
                  </a:cubicBezTo>
                  <a:cubicBezTo>
                    <a:pt x="1559" y="1888"/>
                    <a:pt x="1470" y="1740"/>
                    <a:pt x="1527" y="1740"/>
                  </a:cubicBezTo>
                  <a:cubicBezTo>
                    <a:pt x="1572" y="1740"/>
                    <a:pt x="1709" y="1833"/>
                    <a:pt x="1985" y="2000"/>
                  </a:cubicBezTo>
                  <a:cubicBezTo>
                    <a:pt x="2049" y="2038"/>
                    <a:pt x="2107" y="2055"/>
                    <a:pt x="2155" y="2055"/>
                  </a:cubicBezTo>
                  <a:cubicBezTo>
                    <a:pt x="2312" y="2055"/>
                    <a:pt x="2350" y="1874"/>
                    <a:pt x="2075" y="1702"/>
                  </a:cubicBezTo>
                  <a:cubicBezTo>
                    <a:pt x="1545" y="1370"/>
                    <a:pt x="1584" y="1417"/>
                    <a:pt x="2210" y="1312"/>
                  </a:cubicBezTo>
                  <a:cubicBezTo>
                    <a:pt x="2269" y="1303"/>
                    <a:pt x="2469" y="1300"/>
                    <a:pt x="2428" y="1114"/>
                  </a:cubicBezTo>
                  <a:cubicBezTo>
                    <a:pt x="2415" y="1052"/>
                    <a:pt x="2370" y="1012"/>
                    <a:pt x="2304" y="1012"/>
                  </a:cubicBezTo>
                  <a:cubicBezTo>
                    <a:pt x="2297" y="1012"/>
                    <a:pt x="2289" y="1013"/>
                    <a:pt x="2280" y="1014"/>
                  </a:cubicBezTo>
                  <a:cubicBezTo>
                    <a:pt x="1940" y="1059"/>
                    <a:pt x="1738" y="1105"/>
                    <a:pt x="1649" y="1105"/>
                  </a:cubicBezTo>
                  <a:cubicBezTo>
                    <a:pt x="1575" y="1105"/>
                    <a:pt x="1579" y="1074"/>
                    <a:pt x="1646" y="985"/>
                  </a:cubicBezTo>
                  <a:cubicBezTo>
                    <a:pt x="1646" y="982"/>
                    <a:pt x="1644" y="982"/>
                    <a:pt x="1643" y="981"/>
                  </a:cubicBezTo>
                  <a:cubicBezTo>
                    <a:pt x="1821" y="782"/>
                    <a:pt x="2074" y="537"/>
                    <a:pt x="1912" y="413"/>
                  </a:cubicBezTo>
                  <a:cubicBezTo>
                    <a:pt x="1883" y="390"/>
                    <a:pt x="1856" y="381"/>
                    <a:pt x="1830" y="381"/>
                  </a:cubicBezTo>
                  <a:cubicBezTo>
                    <a:pt x="1755" y="381"/>
                    <a:pt x="1690" y="461"/>
                    <a:pt x="1612" y="550"/>
                  </a:cubicBezTo>
                  <a:cubicBezTo>
                    <a:pt x="1555" y="616"/>
                    <a:pt x="1416" y="816"/>
                    <a:pt x="1371" y="816"/>
                  </a:cubicBezTo>
                  <a:cubicBezTo>
                    <a:pt x="1369" y="816"/>
                    <a:pt x="1368" y="816"/>
                    <a:pt x="1366" y="816"/>
                  </a:cubicBezTo>
                  <a:cubicBezTo>
                    <a:pt x="1312" y="798"/>
                    <a:pt x="1345" y="768"/>
                    <a:pt x="1325" y="285"/>
                  </a:cubicBezTo>
                  <a:cubicBezTo>
                    <a:pt x="1320" y="152"/>
                    <a:pt x="1308" y="0"/>
                    <a:pt x="1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3"/>
            <p:cNvSpPr/>
            <p:nvPr/>
          </p:nvSpPr>
          <p:spPr>
            <a:xfrm>
              <a:off x="124376" y="37663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3"/>
            <p:cNvSpPr/>
            <p:nvPr/>
          </p:nvSpPr>
          <p:spPr>
            <a:xfrm>
              <a:off x="8859901" y="1460702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3"/>
            <p:cNvSpPr/>
            <p:nvPr/>
          </p:nvSpPr>
          <p:spPr>
            <a:xfrm>
              <a:off x="8920626" y="1916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3"/>
            <p:cNvSpPr/>
            <p:nvPr/>
          </p:nvSpPr>
          <p:spPr>
            <a:xfrm>
              <a:off x="7411101" y="38532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3"/>
            <p:cNvSpPr/>
            <p:nvPr/>
          </p:nvSpPr>
          <p:spPr>
            <a:xfrm>
              <a:off x="5336901" y="632777"/>
              <a:ext cx="60728" cy="83505"/>
            </a:xfrm>
            <a:custGeom>
              <a:avLst/>
              <a:gdLst/>
              <a:ahLst/>
              <a:cxnLst/>
              <a:rect l="l" t="t" r="r" b="b"/>
              <a:pathLst>
                <a:path w="1845" h="2537" extrusionOk="0">
                  <a:moveTo>
                    <a:pt x="953" y="1"/>
                  </a:moveTo>
                  <a:cubicBezTo>
                    <a:pt x="919" y="1"/>
                    <a:pt x="886" y="19"/>
                    <a:pt x="867" y="53"/>
                  </a:cubicBezTo>
                  <a:cubicBezTo>
                    <a:pt x="784" y="206"/>
                    <a:pt x="630" y="779"/>
                    <a:pt x="179" y="1162"/>
                  </a:cubicBezTo>
                  <a:cubicBezTo>
                    <a:pt x="0" y="1314"/>
                    <a:pt x="210" y="1394"/>
                    <a:pt x="426" y="1648"/>
                  </a:cubicBezTo>
                  <a:cubicBezTo>
                    <a:pt x="793" y="2081"/>
                    <a:pt x="799" y="2331"/>
                    <a:pt x="910" y="2488"/>
                  </a:cubicBezTo>
                  <a:cubicBezTo>
                    <a:pt x="933" y="2521"/>
                    <a:pt x="965" y="2537"/>
                    <a:pt x="997" y="2537"/>
                  </a:cubicBezTo>
                  <a:cubicBezTo>
                    <a:pt x="1032" y="2537"/>
                    <a:pt x="1066" y="2518"/>
                    <a:pt x="1088" y="2480"/>
                  </a:cubicBezTo>
                  <a:cubicBezTo>
                    <a:pt x="1117" y="2428"/>
                    <a:pt x="1140" y="2371"/>
                    <a:pt x="1161" y="2315"/>
                  </a:cubicBezTo>
                  <a:cubicBezTo>
                    <a:pt x="1397" y="1686"/>
                    <a:pt x="1667" y="1496"/>
                    <a:pt x="1799" y="1343"/>
                  </a:cubicBezTo>
                  <a:cubicBezTo>
                    <a:pt x="1844" y="1290"/>
                    <a:pt x="1812" y="1179"/>
                    <a:pt x="1782" y="1149"/>
                  </a:cubicBezTo>
                  <a:cubicBezTo>
                    <a:pt x="1660" y="1032"/>
                    <a:pt x="1357" y="787"/>
                    <a:pt x="1137" y="249"/>
                  </a:cubicBezTo>
                  <a:cubicBezTo>
                    <a:pt x="1107" y="178"/>
                    <a:pt x="1081" y="102"/>
                    <a:pt x="1032" y="41"/>
                  </a:cubicBezTo>
                  <a:cubicBezTo>
                    <a:pt x="1011" y="14"/>
                    <a:pt x="982" y="1"/>
                    <a:pt x="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3"/>
            <p:cNvSpPr/>
            <p:nvPr/>
          </p:nvSpPr>
          <p:spPr>
            <a:xfrm>
              <a:off x="8405930" y="210217"/>
              <a:ext cx="99173" cy="140119"/>
            </a:xfrm>
            <a:custGeom>
              <a:avLst/>
              <a:gdLst/>
              <a:ahLst/>
              <a:cxnLst/>
              <a:rect l="l" t="t" r="r" b="b"/>
              <a:pathLst>
                <a:path w="3013" h="4257" extrusionOk="0">
                  <a:moveTo>
                    <a:pt x="513" y="0"/>
                  </a:moveTo>
                  <a:cubicBezTo>
                    <a:pt x="438" y="0"/>
                    <a:pt x="363" y="3"/>
                    <a:pt x="289" y="5"/>
                  </a:cubicBezTo>
                  <a:cubicBezTo>
                    <a:pt x="215" y="7"/>
                    <a:pt x="146" y="39"/>
                    <a:pt x="84" y="79"/>
                  </a:cubicBezTo>
                  <a:cubicBezTo>
                    <a:pt x="8" y="130"/>
                    <a:pt x="0" y="228"/>
                    <a:pt x="66" y="296"/>
                  </a:cubicBezTo>
                  <a:cubicBezTo>
                    <a:pt x="128" y="360"/>
                    <a:pt x="201" y="390"/>
                    <a:pt x="292" y="391"/>
                  </a:cubicBezTo>
                  <a:cubicBezTo>
                    <a:pt x="439" y="393"/>
                    <a:pt x="587" y="397"/>
                    <a:pt x="731" y="417"/>
                  </a:cubicBezTo>
                  <a:cubicBezTo>
                    <a:pt x="957" y="449"/>
                    <a:pt x="1002" y="517"/>
                    <a:pt x="960" y="736"/>
                  </a:cubicBezTo>
                  <a:cubicBezTo>
                    <a:pt x="926" y="922"/>
                    <a:pt x="863" y="1099"/>
                    <a:pt x="782" y="1273"/>
                  </a:cubicBezTo>
                  <a:cubicBezTo>
                    <a:pt x="664" y="1524"/>
                    <a:pt x="696" y="1765"/>
                    <a:pt x="875" y="1980"/>
                  </a:cubicBezTo>
                  <a:cubicBezTo>
                    <a:pt x="994" y="2121"/>
                    <a:pt x="1156" y="2196"/>
                    <a:pt x="1335" y="2239"/>
                  </a:cubicBezTo>
                  <a:cubicBezTo>
                    <a:pt x="1437" y="2263"/>
                    <a:pt x="1542" y="2278"/>
                    <a:pt x="1643" y="2305"/>
                  </a:cubicBezTo>
                  <a:cubicBezTo>
                    <a:pt x="1852" y="2360"/>
                    <a:pt x="1901" y="2434"/>
                    <a:pt x="1869" y="2646"/>
                  </a:cubicBezTo>
                  <a:cubicBezTo>
                    <a:pt x="1842" y="2823"/>
                    <a:pt x="1778" y="2989"/>
                    <a:pt x="1708" y="3156"/>
                  </a:cubicBezTo>
                  <a:cubicBezTo>
                    <a:pt x="1532" y="3567"/>
                    <a:pt x="1673" y="3981"/>
                    <a:pt x="2063" y="4178"/>
                  </a:cubicBezTo>
                  <a:cubicBezTo>
                    <a:pt x="2172" y="4234"/>
                    <a:pt x="2282" y="4257"/>
                    <a:pt x="2391" y="4257"/>
                  </a:cubicBezTo>
                  <a:cubicBezTo>
                    <a:pt x="2547" y="4257"/>
                    <a:pt x="2702" y="4211"/>
                    <a:pt x="2853" y="4145"/>
                  </a:cubicBezTo>
                  <a:cubicBezTo>
                    <a:pt x="2968" y="4095"/>
                    <a:pt x="3012" y="4004"/>
                    <a:pt x="2974" y="3922"/>
                  </a:cubicBezTo>
                  <a:cubicBezTo>
                    <a:pt x="2950" y="3872"/>
                    <a:pt x="2931" y="3841"/>
                    <a:pt x="2859" y="3841"/>
                  </a:cubicBezTo>
                  <a:cubicBezTo>
                    <a:pt x="2833" y="3841"/>
                    <a:pt x="2801" y="3845"/>
                    <a:pt x="2758" y="3854"/>
                  </a:cubicBezTo>
                  <a:cubicBezTo>
                    <a:pt x="2658" y="3875"/>
                    <a:pt x="2558" y="3895"/>
                    <a:pt x="2455" y="3895"/>
                  </a:cubicBezTo>
                  <a:cubicBezTo>
                    <a:pt x="2432" y="3895"/>
                    <a:pt x="2408" y="3894"/>
                    <a:pt x="2384" y="3891"/>
                  </a:cubicBezTo>
                  <a:cubicBezTo>
                    <a:pt x="2119" y="3865"/>
                    <a:pt x="1973" y="3662"/>
                    <a:pt x="2037" y="3406"/>
                  </a:cubicBezTo>
                  <a:cubicBezTo>
                    <a:pt x="2059" y="3316"/>
                    <a:pt x="2101" y="3228"/>
                    <a:pt x="2135" y="3141"/>
                  </a:cubicBezTo>
                  <a:cubicBezTo>
                    <a:pt x="2214" y="2934"/>
                    <a:pt x="2284" y="2725"/>
                    <a:pt x="2267" y="2497"/>
                  </a:cubicBezTo>
                  <a:cubicBezTo>
                    <a:pt x="2245" y="2214"/>
                    <a:pt x="2098" y="2024"/>
                    <a:pt x="1831" y="1944"/>
                  </a:cubicBezTo>
                  <a:cubicBezTo>
                    <a:pt x="1752" y="1920"/>
                    <a:pt x="1668" y="1906"/>
                    <a:pt x="1550" y="1877"/>
                  </a:cubicBezTo>
                  <a:cubicBezTo>
                    <a:pt x="1533" y="1875"/>
                    <a:pt x="1481" y="1866"/>
                    <a:pt x="1433" y="1855"/>
                  </a:cubicBezTo>
                  <a:cubicBezTo>
                    <a:pt x="1111" y="1778"/>
                    <a:pt x="1048" y="1657"/>
                    <a:pt x="1176" y="1360"/>
                  </a:cubicBezTo>
                  <a:cubicBezTo>
                    <a:pt x="1188" y="1331"/>
                    <a:pt x="1208" y="1305"/>
                    <a:pt x="1219" y="1275"/>
                  </a:cubicBezTo>
                  <a:cubicBezTo>
                    <a:pt x="1287" y="1098"/>
                    <a:pt x="1346" y="919"/>
                    <a:pt x="1370" y="730"/>
                  </a:cubicBezTo>
                  <a:cubicBezTo>
                    <a:pt x="1415" y="377"/>
                    <a:pt x="1261" y="138"/>
                    <a:pt x="916" y="45"/>
                  </a:cubicBezTo>
                  <a:cubicBezTo>
                    <a:pt x="783" y="9"/>
                    <a:pt x="648" y="0"/>
                    <a:pt x="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4142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7454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23"/>
          <p:cNvSpPr/>
          <p:nvPr/>
        </p:nvSpPr>
        <p:spPr>
          <a:xfrm rot="5062382" flipH="1">
            <a:off x="6228113" y="-916395"/>
            <a:ext cx="5086533" cy="5069836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p23"/>
          <p:cNvSpPr txBox="1">
            <a:spLocks noGrp="1"/>
          </p:cNvSpPr>
          <p:nvPr>
            <p:ph type="title"/>
          </p:nvPr>
        </p:nvSpPr>
        <p:spPr>
          <a:xfrm>
            <a:off x="4381100" y="2087900"/>
            <a:ext cx="38427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13" name="Google Shape;1413;p23"/>
          <p:cNvSpPr txBox="1">
            <a:spLocks noGrp="1"/>
          </p:cNvSpPr>
          <p:nvPr>
            <p:ph type="title" idx="2" hasCustomPrompt="1"/>
          </p:nvPr>
        </p:nvSpPr>
        <p:spPr>
          <a:xfrm>
            <a:off x="7194588" y="806900"/>
            <a:ext cx="1008300" cy="8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14" name="Google Shape;1414;p23"/>
          <p:cNvSpPr txBox="1">
            <a:spLocks noGrp="1"/>
          </p:cNvSpPr>
          <p:nvPr>
            <p:ph type="subTitle" idx="1"/>
          </p:nvPr>
        </p:nvSpPr>
        <p:spPr>
          <a:xfrm>
            <a:off x="5667250" y="3636502"/>
            <a:ext cx="2556600" cy="53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5" name="Google Shape;1415;p23"/>
          <p:cNvSpPr/>
          <p:nvPr/>
        </p:nvSpPr>
        <p:spPr>
          <a:xfrm>
            <a:off x="5488900" y="4561775"/>
            <a:ext cx="2556600" cy="148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6" name="Google Shape;1416;p23"/>
          <p:cNvSpPr/>
          <p:nvPr/>
        </p:nvSpPr>
        <p:spPr>
          <a:xfrm rot="-275769">
            <a:off x="-589887" y="2863602"/>
            <a:ext cx="2475700" cy="3341850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7" name="Google Shape;1417;p23"/>
          <p:cNvGrpSpPr/>
          <p:nvPr/>
        </p:nvGrpSpPr>
        <p:grpSpPr>
          <a:xfrm rot="5400000" flipH="1">
            <a:off x="7699816" y="3721896"/>
            <a:ext cx="970042" cy="1918341"/>
            <a:chOff x="961675" y="1958725"/>
            <a:chExt cx="563225" cy="1113825"/>
          </a:xfrm>
        </p:grpSpPr>
        <p:sp>
          <p:nvSpPr>
            <p:cNvPr id="1418" name="Google Shape;1418;p2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0" name="Google Shape;1420;p23"/>
          <p:cNvSpPr/>
          <p:nvPr/>
        </p:nvSpPr>
        <p:spPr>
          <a:xfrm>
            <a:off x="5438040" y="6300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23"/>
          <p:cNvSpPr/>
          <p:nvPr/>
        </p:nvSpPr>
        <p:spPr>
          <a:xfrm>
            <a:off x="5337565" y="4576407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23"/>
          <p:cNvSpPr/>
          <p:nvPr/>
        </p:nvSpPr>
        <p:spPr>
          <a:xfrm>
            <a:off x="322788" y="41762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3" name="Google Shape;1423;p23"/>
          <p:cNvGrpSpPr/>
          <p:nvPr/>
        </p:nvGrpSpPr>
        <p:grpSpPr>
          <a:xfrm flipH="1">
            <a:off x="-103632" y="-73189"/>
            <a:ext cx="4260475" cy="2523978"/>
            <a:chOff x="238125" y="3383650"/>
            <a:chExt cx="1287775" cy="762900"/>
          </a:xfrm>
        </p:grpSpPr>
        <p:sp>
          <p:nvSpPr>
            <p:cNvPr id="1424" name="Google Shape;1424;p2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0066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1"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p32"/>
          <p:cNvSpPr/>
          <p:nvPr/>
        </p:nvSpPr>
        <p:spPr>
          <a:xfrm>
            <a:off x="0" y="1377800"/>
            <a:ext cx="555001" cy="1833223"/>
          </a:xfrm>
          <a:custGeom>
            <a:avLst/>
            <a:gdLst/>
            <a:ahLst/>
            <a:cxnLst/>
            <a:rect l="l" t="t" r="r" b="b"/>
            <a:pathLst>
              <a:path w="9901" h="32704" extrusionOk="0">
                <a:moveTo>
                  <a:pt x="5869" y="0"/>
                </a:moveTo>
                <a:lnTo>
                  <a:pt x="5607" y="38"/>
                </a:lnTo>
                <a:lnTo>
                  <a:pt x="5363" y="75"/>
                </a:lnTo>
                <a:lnTo>
                  <a:pt x="5119" y="150"/>
                </a:lnTo>
                <a:lnTo>
                  <a:pt x="4875" y="244"/>
                </a:lnTo>
                <a:lnTo>
                  <a:pt x="4632" y="338"/>
                </a:lnTo>
                <a:lnTo>
                  <a:pt x="4144" y="563"/>
                </a:lnTo>
                <a:lnTo>
                  <a:pt x="3694" y="807"/>
                </a:lnTo>
                <a:lnTo>
                  <a:pt x="2963" y="1219"/>
                </a:lnTo>
                <a:lnTo>
                  <a:pt x="2588" y="1407"/>
                </a:lnTo>
                <a:lnTo>
                  <a:pt x="2194" y="1576"/>
                </a:lnTo>
                <a:lnTo>
                  <a:pt x="1988" y="1632"/>
                </a:lnTo>
                <a:lnTo>
                  <a:pt x="1800" y="1688"/>
                </a:lnTo>
                <a:lnTo>
                  <a:pt x="1594" y="1707"/>
                </a:lnTo>
                <a:lnTo>
                  <a:pt x="1388" y="1726"/>
                </a:lnTo>
                <a:lnTo>
                  <a:pt x="1181" y="1707"/>
                </a:lnTo>
                <a:lnTo>
                  <a:pt x="994" y="1688"/>
                </a:lnTo>
                <a:lnTo>
                  <a:pt x="788" y="1632"/>
                </a:lnTo>
                <a:lnTo>
                  <a:pt x="581" y="1538"/>
                </a:lnTo>
                <a:lnTo>
                  <a:pt x="394" y="1444"/>
                </a:lnTo>
                <a:lnTo>
                  <a:pt x="244" y="1351"/>
                </a:lnTo>
                <a:lnTo>
                  <a:pt x="113" y="1238"/>
                </a:lnTo>
                <a:lnTo>
                  <a:pt x="0" y="1107"/>
                </a:lnTo>
                <a:lnTo>
                  <a:pt x="0" y="32703"/>
                </a:lnTo>
                <a:lnTo>
                  <a:pt x="6957" y="32516"/>
                </a:lnTo>
                <a:lnTo>
                  <a:pt x="7351" y="32085"/>
                </a:lnTo>
                <a:lnTo>
                  <a:pt x="7782" y="31559"/>
                </a:lnTo>
                <a:lnTo>
                  <a:pt x="8251" y="30941"/>
                </a:lnTo>
                <a:lnTo>
                  <a:pt x="8701" y="30266"/>
                </a:lnTo>
                <a:lnTo>
                  <a:pt x="8926" y="29928"/>
                </a:lnTo>
                <a:lnTo>
                  <a:pt x="9132" y="29591"/>
                </a:lnTo>
                <a:lnTo>
                  <a:pt x="9320" y="29253"/>
                </a:lnTo>
                <a:lnTo>
                  <a:pt x="9488" y="28934"/>
                </a:lnTo>
                <a:lnTo>
                  <a:pt x="9638" y="28615"/>
                </a:lnTo>
                <a:lnTo>
                  <a:pt x="9751" y="28315"/>
                </a:lnTo>
                <a:lnTo>
                  <a:pt x="9826" y="28015"/>
                </a:lnTo>
                <a:lnTo>
                  <a:pt x="9882" y="27753"/>
                </a:lnTo>
                <a:lnTo>
                  <a:pt x="9901" y="27434"/>
                </a:lnTo>
                <a:lnTo>
                  <a:pt x="9901" y="27134"/>
                </a:lnTo>
                <a:lnTo>
                  <a:pt x="9901" y="26815"/>
                </a:lnTo>
                <a:lnTo>
                  <a:pt x="9845" y="26515"/>
                </a:lnTo>
                <a:lnTo>
                  <a:pt x="9788" y="26215"/>
                </a:lnTo>
                <a:lnTo>
                  <a:pt x="9713" y="25915"/>
                </a:lnTo>
                <a:lnTo>
                  <a:pt x="9601" y="25634"/>
                </a:lnTo>
                <a:lnTo>
                  <a:pt x="9488" y="25353"/>
                </a:lnTo>
                <a:lnTo>
                  <a:pt x="9338" y="25090"/>
                </a:lnTo>
                <a:lnTo>
                  <a:pt x="9170" y="24828"/>
                </a:lnTo>
                <a:lnTo>
                  <a:pt x="9001" y="24584"/>
                </a:lnTo>
                <a:lnTo>
                  <a:pt x="8795" y="24359"/>
                </a:lnTo>
                <a:lnTo>
                  <a:pt x="8570" y="24153"/>
                </a:lnTo>
                <a:lnTo>
                  <a:pt x="8344" y="23965"/>
                </a:lnTo>
                <a:lnTo>
                  <a:pt x="8082" y="23796"/>
                </a:lnTo>
                <a:lnTo>
                  <a:pt x="7819" y="23646"/>
                </a:lnTo>
                <a:lnTo>
                  <a:pt x="7369" y="23440"/>
                </a:lnTo>
                <a:lnTo>
                  <a:pt x="6882" y="23234"/>
                </a:lnTo>
                <a:lnTo>
                  <a:pt x="6394" y="23009"/>
                </a:lnTo>
                <a:lnTo>
                  <a:pt x="5907" y="22784"/>
                </a:lnTo>
                <a:lnTo>
                  <a:pt x="5682" y="22652"/>
                </a:lnTo>
                <a:lnTo>
                  <a:pt x="5457" y="22502"/>
                </a:lnTo>
                <a:lnTo>
                  <a:pt x="5250" y="22334"/>
                </a:lnTo>
                <a:lnTo>
                  <a:pt x="5082" y="22165"/>
                </a:lnTo>
                <a:lnTo>
                  <a:pt x="4913" y="21977"/>
                </a:lnTo>
                <a:lnTo>
                  <a:pt x="4763" y="21752"/>
                </a:lnTo>
                <a:lnTo>
                  <a:pt x="4650" y="21527"/>
                </a:lnTo>
                <a:lnTo>
                  <a:pt x="4575" y="21265"/>
                </a:lnTo>
                <a:lnTo>
                  <a:pt x="4538" y="21040"/>
                </a:lnTo>
                <a:lnTo>
                  <a:pt x="4519" y="20815"/>
                </a:lnTo>
                <a:lnTo>
                  <a:pt x="4538" y="20608"/>
                </a:lnTo>
                <a:lnTo>
                  <a:pt x="4575" y="20383"/>
                </a:lnTo>
                <a:lnTo>
                  <a:pt x="4650" y="20177"/>
                </a:lnTo>
                <a:lnTo>
                  <a:pt x="4744" y="19971"/>
                </a:lnTo>
                <a:lnTo>
                  <a:pt x="4857" y="19783"/>
                </a:lnTo>
                <a:lnTo>
                  <a:pt x="5007" y="19615"/>
                </a:lnTo>
                <a:lnTo>
                  <a:pt x="5119" y="19502"/>
                </a:lnTo>
                <a:lnTo>
                  <a:pt x="5232" y="19408"/>
                </a:lnTo>
                <a:lnTo>
                  <a:pt x="5363" y="19315"/>
                </a:lnTo>
                <a:lnTo>
                  <a:pt x="5494" y="19240"/>
                </a:lnTo>
                <a:lnTo>
                  <a:pt x="5757" y="19108"/>
                </a:lnTo>
                <a:lnTo>
                  <a:pt x="6057" y="19015"/>
                </a:lnTo>
                <a:lnTo>
                  <a:pt x="6357" y="18940"/>
                </a:lnTo>
                <a:lnTo>
                  <a:pt x="6676" y="18883"/>
                </a:lnTo>
                <a:lnTo>
                  <a:pt x="7294" y="18771"/>
                </a:lnTo>
                <a:lnTo>
                  <a:pt x="7707" y="18677"/>
                </a:lnTo>
                <a:lnTo>
                  <a:pt x="7913" y="18621"/>
                </a:lnTo>
                <a:lnTo>
                  <a:pt x="8101" y="18546"/>
                </a:lnTo>
                <a:lnTo>
                  <a:pt x="8288" y="18471"/>
                </a:lnTo>
                <a:lnTo>
                  <a:pt x="8476" y="18377"/>
                </a:lnTo>
                <a:lnTo>
                  <a:pt x="8645" y="18283"/>
                </a:lnTo>
                <a:lnTo>
                  <a:pt x="8813" y="18171"/>
                </a:lnTo>
                <a:lnTo>
                  <a:pt x="8963" y="18039"/>
                </a:lnTo>
                <a:lnTo>
                  <a:pt x="9095" y="17889"/>
                </a:lnTo>
                <a:lnTo>
                  <a:pt x="9226" y="17739"/>
                </a:lnTo>
                <a:lnTo>
                  <a:pt x="9338" y="17571"/>
                </a:lnTo>
                <a:lnTo>
                  <a:pt x="9451" y="17402"/>
                </a:lnTo>
                <a:lnTo>
                  <a:pt x="9526" y="17196"/>
                </a:lnTo>
                <a:lnTo>
                  <a:pt x="9601" y="16989"/>
                </a:lnTo>
                <a:lnTo>
                  <a:pt x="9657" y="16764"/>
                </a:lnTo>
                <a:lnTo>
                  <a:pt x="9713" y="16464"/>
                </a:lnTo>
                <a:lnTo>
                  <a:pt x="9713" y="16164"/>
                </a:lnTo>
                <a:lnTo>
                  <a:pt x="9695" y="15864"/>
                </a:lnTo>
                <a:lnTo>
                  <a:pt x="9620" y="15564"/>
                </a:lnTo>
                <a:lnTo>
                  <a:pt x="9526" y="15283"/>
                </a:lnTo>
                <a:lnTo>
                  <a:pt x="9413" y="15002"/>
                </a:lnTo>
                <a:lnTo>
                  <a:pt x="9263" y="14739"/>
                </a:lnTo>
                <a:lnTo>
                  <a:pt x="9076" y="14495"/>
                </a:lnTo>
                <a:lnTo>
                  <a:pt x="8982" y="14383"/>
                </a:lnTo>
                <a:lnTo>
                  <a:pt x="8851" y="14270"/>
                </a:lnTo>
                <a:lnTo>
                  <a:pt x="8607" y="14083"/>
                </a:lnTo>
                <a:lnTo>
                  <a:pt x="8344" y="13895"/>
                </a:lnTo>
                <a:lnTo>
                  <a:pt x="8082" y="13727"/>
                </a:lnTo>
                <a:lnTo>
                  <a:pt x="7819" y="13558"/>
                </a:lnTo>
                <a:lnTo>
                  <a:pt x="7576" y="13352"/>
                </a:lnTo>
                <a:lnTo>
                  <a:pt x="7444" y="13258"/>
                </a:lnTo>
                <a:lnTo>
                  <a:pt x="7351" y="13145"/>
                </a:lnTo>
                <a:lnTo>
                  <a:pt x="7238" y="13014"/>
                </a:lnTo>
                <a:lnTo>
                  <a:pt x="7144" y="12883"/>
                </a:lnTo>
                <a:lnTo>
                  <a:pt x="6976" y="12564"/>
                </a:lnTo>
                <a:lnTo>
                  <a:pt x="6844" y="12226"/>
                </a:lnTo>
                <a:lnTo>
                  <a:pt x="6751" y="11870"/>
                </a:lnTo>
                <a:lnTo>
                  <a:pt x="6676" y="11514"/>
                </a:lnTo>
                <a:lnTo>
                  <a:pt x="6638" y="11139"/>
                </a:lnTo>
                <a:lnTo>
                  <a:pt x="6638" y="10783"/>
                </a:lnTo>
                <a:lnTo>
                  <a:pt x="6657" y="10408"/>
                </a:lnTo>
                <a:lnTo>
                  <a:pt x="6694" y="10051"/>
                </a:lnTo>
                <a:lnTo>
                  <a:pt x="6769" y="9639"/>
                </a:lnTo>
                <a:lnTo>
                  <a:pt x="6882" y="9207"/>
                </a:lnTo>
                <a:lnTo>
                  <a:pt x="6994" y="8814"/>
                </a:lnTo>
                <a:lnTo>
                  <a:pt x="7107" y="8401"/>
                </a:lnTo>
                <a:lnTo>
                  <a:pt x="7388" y="7595"/>
                </a:lnTo>
                <a:lnTo>
                  <a:pt x="7688" y="6807"/>
                </a:lnTo>
                <a:lnTo>
                  <a:pt x="7969" y="6001"/>
                </a:lnTo>
                <a:lnTo>
                  <a:pt x="8101" y="5607"/>
                </a:lnTo>
                <a:lnTo>
                  <a:pt x="8232" y="5195"/>
                </a:lnTo>
                <a:lnTo>
                  <a:pt x="8326" y="4782"/>
                </a:lnTo>
                <a:lnTo>
                  <a:pt x="8419" y="4370"/>
                </a:lnTo>
                <a:lnTo>
                  <a:pt x="8476" y="3938"/>
                </a:lnTo>
                <a:lnTo>
                  <a:pt x="8513" y="3507"/>
                </a:lnTo>
                <a:lnTo>
                  <a:pt x="8513" y="3113"/>
                </a:lnTo>
                <a:lnTo>
                  <a:pt x="8495" y="2701"/>
                </a:lnTo>
                <a:lnTo>
                  <a:pt x="8438" y="2307"/>
                </a:lnTo>
                <a:lnTo>
                  <a:pt x="8326" y="1913"/>
                </a:lnTo>
                <a:lnTo>
                  <a:pt x="8194" y="1538"/>
                </a:lnTo>
                <a:lnTo>
                  <a:pt x="8101" y="1369"/>
                </a:lnTo>
                <a:lnTo>
                  <a:pt x="8007" y="1200"/>
                </a:lnTo>
                <a:lnTo>
                  <a:pt x="7913" y="1032"/>
                </a:lnTo>
                <a:lnTo>
                  <a:pt x="7782" y="882"/>
                </a:lnTo>
                <a:lnTo>
                  <a:pt x="7669" y="732"/>
                </a:lnTo>
                <a:lnTo>
                  <a:pt x="7519" y="582"/>
                </a:lnTo>
                <a:lnTo>
                  <a:pt x="7294" y="394"/>
                </a:lnTo>
                <a:lnTo>
                  <a:pt x="7069" y="244"/>
                </a:lnTo>
                <a:lnTo>
                  <a:pt x="6844" y="132"/>
                </a:lnTo>
                <a:lnTo>
                  <a:pt x="6601" y="57"/>
                </a:lnTo>
                <a:lnTo>
                  <a:pt x="6357" y="19"/>
                </a:lnTo>
                <a:lnTo>
                  <a:pt x="6113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0" name="Google Shape;2860;p32"/>
          <p:cNvSpPr/>
          <p:nvPr/>
        </p:nvSpPr>
        <p:spPr>
          <a:xfrm>
            <a:off x="7081125" y="0"/>
            <a:ext cx="2062841" cy="657264"/>
          </a:xfrm>
          <a:custGeom>
            <a:avLst/>
            <a:gdLst/>
            <a:ahLst/>
            <a:cxnLst/>
            <a:rect l="l" t="t" r="r" b="b"/>
            <a:pathLst>
              <a:path w="38199" h="12171" extrusionOk="0">
                <a:moveTo>
                  <a:pt x="2401" y="1"/>
                </a:moveTo>
                <a:lnTo>
                  <a:pt x="2289" y="282"/>
                </a:lnTo>
                <a:lnTo>
                  <a:pt x="2176" y="563"/>
                </a:lnTo>
                <a:lnTo>
                  <a:pt x="2026" y="845"/>
                </a:lnTo>
                <a:lnTo>
                  <a:pt x="1876" y="1126"/>
                </a:lnTo>
                <a:lnTo>
                  <a:pt x="1539" y="1651"/>
                </a:lnTo>
                <a:lnTo>
                  <a:pt x="1201" y="2157"/>
                </a:lnTo>
                <a:lnTo>
                  <a:pt x="864" y="2701"/>
                </a:lnTo>
                <a:lnTo>
                  <a:pt x="695" y="2982"/>
                </a:lnTo>
                <a:lnTo>
                  <a:pt x="545" y="3282"/>
                </a:lnTo>
                <a:lnTo>
                  <a:pt x="413" y="3564"/>
                </a:lnTo>
                <a:lnTo>
                  <a:pt x="282" y="3864"/>
                </a:lnTo>
                <a:lnTo>
                  <a:pt x="188" y="4164"/>
                </a:lnTo>
                <a:lnTo>
                  <a:pt x="95" y="4464"/>
                </a:lnTo>
                <a:lnTo>
                  <a:pt x="38" y="4782"/>
                </a:lnTo>
                <a:lnTo>
                  <a:pt x="1" y="5082"/>
                </a:lnTo>
                <a:lnTo>
                  <a:pt x="1" y="5382"/>
                </a:lnTo>
                <a:lnTo>
                  <a:pt x="38" y="5682"/>
                </a:lnTo>
                <a:lnTo>
                  <a:pt x="113" y="5982"/>
                </a:lnTo>
                <a:lnTo>
                  <a:pt x="226" y="6283"/>
                </a:lnTo>
                <a:lnTo>
                  <a:pt x="395" y="6583"/>
                </a:lnTo>
                <a:lnTo>
                  <a:pt x="582" y="6883"/>
                </a:lnTo>
                <a:lnTo>
                  <a:pt x="751" y="7051"/>
                </a:lnTo>
                <a:lnTo>
                  <a:pt x="920" y="7239"/>
                </a:lnTo>
                <a:lnTo>
                  <a:pt x="1089" y="7389"/>
                </a:lnTo>
                <a:lnTo>
                  <a:pt x="1276" y="7539"/>
                </a:lnTo>
                <a:lnTo>
                  <a:pt x="1482" y="7670"/>
                </a:lnTo>
                <a:lnTo>
                  <a:pt x="1689" y="7783"/>
                </a:lnTo>
                <a:lnTo>
                  <a:pt x="1895" y="7895"/>
                </a:lnTo>
                <a:lnTo>
                  <a:pt x="2120" y="7989"/>
                </a:lnTo>
                <a:lnTo>
                  <a:pt x="2345" y="8083"/>
                </a:lnTo>
                <a:lnTo>
                  <a:pt x="2570" y="8158"/>
                </a:lnTo>
                <a:lnTo>
                  <a:pt x="2814" y="8214"/>
                </a:lnTo>
                <a:lnTo>
                  <a:pt x="3057" y="8270"/>
                </a:lnTo>
                <a:lnTo>
                  <a:pt x="3526" y="8326"/>
                </a:lnTo>
                <a:lnTo>
                  <a:pt x="4014" y="8364"/>
                </a:lnTo>
                <a:lnTo>
                  <a:pt x="4539" y="8345"/>
                </a:lnTo>
                <a:lnTo>
                  <a:pt x="5064" y="8308"/>
                </a:lnTo>
                <a:lnTo>
                  <a:pt x="5570" y="8233"/>
                </a:lnTo>
                <a:lnTo>
                  <a:pt x="6076" y="8158"/>
                </a:lnTo>
                <a:lnTo>
                  <a:pt x="6583" y="8045"/>
                </a:lnTo>
                <a:lnTo>
                  <a:pt x="7070" y="7914"/>
                </a:lnTo>
                <a:lnTo>
                  <a:pt x="8064" y="7633"/>
                </a:lnTo>
                <a:lnTo>
                  <a:pt x="9058" y="7333"/>
                </a:lnTo>
                <a:lnTo>
                  <a:pt x="10052" y="7051"/>
                </a:lnTo>
                <a:lnTo>
                  <a:pt x="10539" y="6939"/>
                </a:lnTo>
                <a:lnTo>
                  <a:pt x="11046" y="6826"/>
                </a:lnTo>
                <a:lnTo>
                  <a:pt x="11552" y="6751"/>
                </a:lnTo>
                <a:lnTo>
                  <a:pt x="12058" y="6695"/>
                </a:lnTo>
                <a:lnTo>
                  <a:pt x="12508" y="6658"/>
                </a:lnTo>
                <a:lnTo>
                  <a:pt x="12958" y="6676"/>
                </a:lnTo>
                <a:lnTo>
                  <a:pt x="13390" y="6714"/>
                </a:lnTo>
                <a:lnTo>
                  <a:pt x="13821" y="6789"/>
                </a:lnTo>
                <a:lnTo>
                  <a:pt x="14252" y="6901"/>
                </a:lnTo>
                <a:lnTo>
                  <a:pt x="14665" y="7051"/>
                </a:lnTo>
                <a:lnTo>
                  <a:pt x="14871" y="7145"/>
                </a:lnTo>
                <a:lnTo>
                  <a:pt x="15059" y="7258"/>
                </a:lnTo>
                <a:lnTo>
                  <a:pt x="15246" y="7370"/>
                </a:lnTo>
                <a:lnTo>
                  <a:pt x="15434" y="7483"/>
                </a:lnTo>
                <a:lnTo>
                  <a:pt x="15584" y="7614"/>
                </a:lnTo>
                <a:lnTo>
                  <a:pt x="15734" y="7745"/>
                </a:lnTo>
                <a:lnTo>
                  <a:pt x="15846" y="7895"/>
                </a:lnTo>
                <a:lnTo>
                  <a:pt x="15977" y="8045"/>
                </a:lnTo>
                <a:lnTo>
                  <a:pt x="16184" y="8383"/>
                </a:lnTo>
                <a:lnTo>
                  <a:pt x="16371" y="8720"/>
                </a:lnTo>
                <a:lnTo>
                  <a:pt x="16559" y="9058"/>
                </a:lnTo>
                <a:lnTo>
                  <a:pt x="16746" y="9395"/>
                </a:lnTo>
                <a:lnTo>
                  <a:pt x="16952" y="9733"/>
                </a:lnTo>
                <a:lnTo>
                  <a:pt x="17084" y="9883"/>
                </a:lnTo>
                <a:lnTo>
                  <a:pt x="17215" y="10014"/>
                </a:lnTo>
                <a:lnTo>
                  <a:pt x="17496" y="10258"/>
                </a:lnTo>
                <a:lnTo>
                  <a:pt x="17796" y="10483"/>
                </a:lnTo>
                <a:lnTo>
                  <a:pt x="18115" y="10652"/>
                </a:lnTo>
                <a:lnTo>
                  <a:pt x="18453" y="10783"/>
                </a:lnTo>
                <a:lnTo>
                  <a:pt x="18809" y="10895"/>
                </a:lnTo>
                <a:lnTo>
                  <a:pt x="19165" y="10952"/>
                </a:lnTo>
                <a:lnTo>
                  <a:pt x="19521" y="10970"/>
                </a:lnTo>
                <a:lnTo>
                  <a:pt x="19709" y="10952"/>
                </a:lnTo>
                <a:lnTo>
                  <a:pt x="19896" y="10933"/>
                </a:lnTo>
                <a:lnTo>
                  <a:pt x="20159" y="10877"/>
                </a:lnTo>
                <a:lnTo>
                  <a:pt x="20421" y="10820"/>
                </a:lnTo>
                <a:lnTo>
                  <a:pt x="20665" y="10727"/>
                </a:lnTo>
                <a:lnTo>
                  <a:pt x="20890" y="10614"/>
                </a:lnTo>
                <a:lnTo>
                  <a:pt x="21097" y="10483"/>
                </a:lnTo>
                <a:lnTo>
                  <a:pt x="21303" y="10333"/>
                </a:lnTo>
                <a:lnTo>
                  <a:pt x="21472" y="10183"/>
                </a:lnTo>
                <a:lnTo>
                  <a:pt x="21640" y="9995"/>
                </a:lnTo>
                <a:lnTo>
                  <a:pt x="21790" y="9808"/>
                </a:lnTo>
                <a:lnTo>
                  <a:pt x="21940" y="9602"/>
                </a:lnTo>
                <a:lnTo>
                  <a:pt x="22072" y="9395"/>
                </a:lnTo>
                <a:lnTo>
                  <a:pt x="22184" y="9170"/>
                </a:lnTo>
                <a:lnTo>
                  <a:pt x="22278" y="8927"/>
                </a:lnTo>
                <a:lnTo>
                  <a:pt x="22372" y="8683"/>
                </a:lnTo>
                <a:lnTo>
                  <a:pt x="22447" y="8439"/>
                </a:lnTo>
                <a:lnTo>
                  <a:pt x="22522" y="8176"/>
                </a:lnTo>
                <a:lnTo>
                  <a:pt x="22709" y="7426"/>
                </a:lnTo>
                <a:lnTo>
                  <a:pt x="22803" y="7051"/>
                </a:lnTo>
                <a:lnTo>
                  <a:pt x="22934" y="6676"/>
                </a:lnTo>
                <a:lnTo>
                  <a:pt x="23065" y="6320"/>
                </a:lnTo>
                <a:lnTo>
                  <a:pt x="23159" y="6151"/>
                </a:lnTo>
                <a:lnTo>
                  <a:pt x="23253" y="6001"/>
                </a:lnTo>
                <a:lnTo>
                  <a:pt x="23366" y="5832"/>
                </a:lnTo>
                <a:lnTo>
                  <a:pt x="23478" y="5701"/>
                </a:lnTo>
                <a:lnTo>
                  <a:pt x="23591" y="5551"/>
                </a:lnTo>
                <a:lnTo>
                  <a:pt x="23741" y="5420"/>
                </a:lnTo>
                <a:lnTo>
                  <a:pt x="23966" y="5270"/>
                </a:lnTo>
                <a:lnTo>
                  <a:pt x="24191" y="5139"/>
                </a:lnTo>
                <a:lnTo>
                  <a:pt x="24434" y="5045"/>
                </a:lnTo>
                <a:lnTo>
                  <a:pt x="24697" y="4970"/>
                </a:lnTo>
                <a:lnTo>
                  <a:pt x="24978" y="4951"/>
                </a:lnTo>
                <a:lnTo>
                  <a:pt x="25241" y="4951"/>
                </a:lnTo>
                <a:lnTo>
                  <a:pt x="25503" y="4970"/>
                </a:lnTo>
                <a:lnTo>
                  <a:pt x="25766" y="5045"/>
                </a:lnTo>
                <a:lnTo>
                  <a:pt x="25916" y="5101"/>
                </a:lnTo>
                <a:lnTo>
                  <a:pt x="26066" y="5176"/>
                </a:lnTo>
                <a:lnTo>
                  <a:pt x="26347" y="5326"/>
                </a:lnTo>
                <a:lnTo>
                  <a:pt x="26591" y="5514"/>
                </a:lnTo>
                <a:lnTo>
                  <a:pt x="26797" y="5739"/>
                </a:lnTo>
                <a:lnTo>
                  <a:pt x="27003" y="5982"/>
                </a:lnTo>
                <a:lnTo>
                  <a:pt x="27172" y="6245"/>
                </a:lnTo>
                <a:lnTo>
                  <a:pt x="27322" y="6526"/>
                </a:lnTo>
                <a:lnTo>
                  <a:pt x="27472" y="6826"/>
                </a:lnTo>
                <a:lnTo>
                  <a:pt x="27603" y="7126"/>
                </a:lnTo>
                <a:lnTo>
                  <a:pt x="27716" y="7445"/>
                </a:lnTo>
                <a:lnTo>
                  <a:pt x="27922" y="8064"/>
                </a:lnTo>
                <a:lnTo>
                  <a:pt x="28128" y="8683"/>
                </a:lnTo>
                <a:lnTo>
                  <a:pt x="28335" y="9245"/>
                </a:lnTo>
                <a:lnTo>
                  <a:pt x="28485" y="9602"/>
                </a:lnTo>
                <a:lnTo>
                  <a:pt x="28672" y="9939"/>
                </a:lnTo>
                <a:lnTo>
                  <a:pt x="28878" y="10239"/>
                </a:lnTo>
                <a:lnTo>
                  <a:pt x="29122" y="10520"/>
                </a:lnTo>
                <a:lnTo>
                  <a:pt x="29366" y="10802"/>
                </a:lnTo>
                <a:lnTo>
                  <a:pt x="29647" y="11045"/>
                </a:lnTo>
                <a:lnTo>
                  <a:pt x="29929" y="11270"/>
                </a:lnTo>
                <a:lnTo>
                  <a:pt x="30247" y="11458"/>
                </a:lnTo>
                <a:lnTo>
                  <a:pt x="30566" y="11646"/>
                </a:lnTo>
                <a:lnTo>
                  <a:pt x="30904" y="11796"/>
                </a:lnTo>
                <a:lnTo>
                  <a:pt x="31241" y="11927"/>
                </a:lnTo>
                <a:lnTo>
                  <a:pt x="31597" y="12021"/>
                </a:lnTo>
                <a:lnTo>
                  <a:pt x="31973" y="12096"/>
                </a:lnTo>
                <a:lnTo>
                  <a:pt x="32348" y="12152"/>
                </a:lnTo>
                <a:lnTo>
                  <a:pt x="32723" y="12171"/>
                </a:lnTo>
                <a:lnTo>
                  <a:pt x="33098" y="12171"/>
                </a:lnTo>
                <a:lnTo>
                  <a:pt x="33416" y="12152"/>
                </a:lnTo>
                <a:lnTo>
                  <a:pt x="33716" y="12114"/>
                </a:lnTo>
                <a:lnTo>
                  <a:pt x="34016" y="12058"/>
                </a:lnTo>
                <a:lnTo>
                  <a:pt x="34316" y="11983"/>
                </a:lnTo>
                <a:lnTo>
                  <a:pt x="34617" y="11908"/>
                </a:lnTo>
                <a:lnTo>
                  <a:pt x="34898" y="11814"/>
                </a:lnTo>
                <a:lnTo>
                  <a:pt x="35198" y="11702"/>
                </a:lnTo>
                <a:lnTo>
                  <a:pt x="35479" y="11589"/>
                </a:lnTo>
                <a:lnTo>
                  <a:pt x="35760" y="11458"/>
                </a:lnTo>
                <a:lnTo>
                  <a:pt x="36042" y="11327"/>
                </a:lnTo>
                <a:lnTo>
                  <a:pt x="36567" y="11008"/>
                </a:lnTo>
                <a:lnTo>
                  <a:pt x="37092" y="10670"/>
                </a:lnTo>
                <a:lnTo>
                  <a:pt x="37579" y="10295"/>
                </a:lnTo>
                <a:lnTo>
                  <a:pt x="38198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1" name="Google Shape;2861;p32"/>
          <p:cNvSpPr/>
          <p:nvPr/>
        </p:nvSpPr>
        <p:spPr>
          <a:xfrm>
            <a:off x="555000" y="746125"/>
            <a:ext cx="8034000" cy="4010100"/>
          </a:xfrm>
          <a:prstGeom prst="roundRect">
            <a:avLst>
              <a:gd name="adj" fmla="val 10629"/>
            </a:avLst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62" name="Google Shape;2862;p32"/>
          <p:cNvGrpSpPr/>
          <p:nvPr/>
        </p:nvGrpSpPr>
        <p:grpSpPr>
          <a:xfrm rot="595998">
            <a:off x="7548212" y="293337"/>
            <a:ext cx="1470802" cy="1576796"/>
            <a:chOff x="-4977562" y="1571337"/>
            <a:chExt cx="1470816" cy="1576811"/>
          </a:xfrm>
        </p:grpSpPr>
        <p:sp>
          <p:nvSpPr>
            <p:cNvPr id="2863" name="Google Shape;2863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extrusionOk="0">
                  <a:moveTo>
                    <a:pt x="38629" y="1"/>
                  </a:moveTo>
                  <a:lnTo>
                    <a:pt x="37785" y="45"/>
                  </a:lnTo>
                  <a:lnTo>
                    <a:pt x="36940" y="90"/>
                  </a:lnTo>
                  <a:lnTo>
                    <a:pt x="36096" y="134"/>
                  </a:lnTo>
                  <a:lnTo>
                    <a:pt x="35251" y="223"/>
                  </a:lnTo>
                  <a:lnTo>
                    <a:pt x="34406" y="334"/>
                  </a:lnTo>
                  <a:lnTo>
                    <a:pt x="33584" y="445"/>
                  </a:lnTo>
                  <a:lnTo>
                    <a:pt x="32739" y="579"/>
                  </a:lnTo>
                  <a:lnTo>
                    <a:pt x="31917" y="734"/>
                  </a:lnTo>
                  <a:lnTo>
                    <a:pt x="31095" y="890"/>
                  </a:lnTo>
                  <a:lnTo>
                    <a:pt x="30272" y="1090"/>
                  </a:lnTo>
                  <a:lnTo>
                    <a:pt x="29450" y="1290"/>
                  </a:lnTo>
                  <a:lnTo>
                    <a:pt x="28627" y="1512"/>
                  </a:lnTo>
                  <a:lnTo>
                    <a:pt x="27827" y="1757"/>
                  </a:lnTo>
                  <a:lnTo>
                    <a:pt x="27027" y="2001"/>
                  </a:lnTo>
                  <a:lnTo>
                    <a:pt x="26205" y="2290"/>
                  </a:lnTo>
                  <a:lnTo>
                    <a:pt x="25071" y="2712"/>
                  </a:lnTo>
                  <a:lnTo>
                    <a:pt x="23938" y="3179"/>
                  </a:lnTo>
                  <a:lnTo>
                    <a:pt x="22804" y="3690"/>
                  </a:lnTo>
                  <a:lnTo>
                    <a:pt x="21715" y="4224"/>
                  </a:lnTo>
                  <a:lnTo>
                    <a:pt x="20626" y="4780"/>
                  </a:lnTo>
                  <a:lnTo>
                    <a:pt x="19559" y="5380"/>
                  </a:lnTo>
                  <a:lnTo>
                    <a:pt x="18515" y="6024"/>
                  </a:lnTo>
                  <a:lnTo>
                    <a:pt x="17492" y="6691"/>
                  </a:lnTo>
                  <a:lnTo>
                    <a:pt x="16670" y="7247"/>
                  </a:lnTo>
                  <a:lnTo>
                    <a:pt x="16492" y="7380"/>
                  </a:lnTo>
                  <a:lnTo>
                    <a:pt x="16270" y="7536"/>
                  </a:lnTo>
                  <a:lnTo>
                    <a:pt x="15670" y="7980"/>
                  </a:lnTo>
                  <a:lnTo>
                    <a:pt x="15092" y="8447"/>
                  </a:lnTo>
                  <a:lnTo>
                    <a:pt x="14492" y="8914"/>
                  </a:lnTo>
                  <a:lnTo>
                    <a:pt x="13914" y="9403"/>
                  </a:lnTo>
                  <a:lnTo>
                    <a:pt x="13314" y="9914"/>
                  </a:lnTo>
                  <a:lnTo>
                    <a:pt x="12736" y="10425"/>
                  </a:lnTo>
                  <a:lnTo>
                    <a:pt x="12180" y="10958"/>
                  </a:lnTo>
                  <a:lnTo>
                    <a:pt x="11624" y="11514"/>
                  </a:lnTo>
                  <a:lnTo>
                    <a:pt x="11069" y="12070"/>
                  </a:lnTo>
                  <a:lnTo>
                    <a:pt x="10535" y="12625"/>
                  </a:lnTo>
                  <a:lnTo>
                    <a:pt x="10024" y="13203"/>
                  </a:lnTo>
                  <a:lnTo>
                    <a:pt x="9513" y="13781"/>
                  </a:lnTo>
                  <a:lnTo>
                    <a:pt x="9002" y="14359"/>
                  </a:lnTo>
                  <a:lnTo>
                    <a:pt x="8535" y="14959"/>
                  </a:lnTo>
                  <a:lnTo>
                    <a:pt x="8046" y="15582"/>
                  </a:lnTo>
                  <a:lnTo>
                    <a:pt x="7579" y="16204"/>
                  </a:lnTo>
                  <a:lnTo>
                    <a:pt x="7135" y="16826"/>
                  </a:lnTo>
                  <a:lnTo>
                    <a:pt x="6690" y="17471"/>
                  </a:lnTo>
                  <a:lnTo>
                    <a:pt x="6268" y="18115"/>
                  </a:lnTo>
                  <a:lnTo>
                    <a:pt x="5868" y="18760"/>
                  </a:lnTo>
                  <a:lnTo>
                    <a:pt x="5623" y="19182"/>
                  </a:lnTo>
                  <a:lnTo>
                    <a:pt x="5179" y="19938"/>
                  </a:lnTo>
                  <a:lnTo>
                    <a:pt x="4734" y="20694"/>
                  </a:lnTo>
                  <a:lnTo>
                    <a:pt x="4334" y="21472"/>
                  </a:lnTo>
                  <a:lnTo>
                    <a:pt x="3934" y="22272"/>
                  </a:lnTo>
                  <a:lnTo>
                    <a:pt x="3578" y="23050"/>
                  </a:lnTo>
                  <a:lnTo>
                    <a:pt x="3223" y="23850"/>
                  </a:lnTo>
                  <a:lnTo>
                    <a:pt x="2867" y="24650"/>
                  </a:lnTo>
                  <a:lnTo>
                    <a:pt x="2556" y="25450"/>
                  </a:lnTo>
                  <a:lnTo>
                    <a:pt x="2445" y="25783"/>
                  </a:lnTo>
                  <a:lnTo>
                    <a:pt x="2378" y="25961"/>
                  </a:lnTo>
                  <a:lnTo>
                    <a:pt x="2112" y="26672"/>
                  </a:lnTo>
                  <a:lnTo>
                    <a:pt x="1889" y="27361"/>
                  </a:lnTo>
                  <a:lnTo>
                    <a:pt x="1667" y="28073"/>
                  </a:lnTo>
                  <a:lnTo>
                    <a:pt x="1467" y="28784"/>
                  </a:lnTo>
                  <a:lnTo>
                    <a:pt x="1111" y="30095"/>
                  </a:lnTo>
                  <a:lnTo>
                    <a:pt x="822" y="31407"/>
                  </a:lnTo>
                  <a:lnTo>
                    <a:pt x="578" y="32740"/>
                  </a:lnTo>
                  <a:lnTo>
                    <a:pt x="356" y="34074"/>
                  </a:lnTo>
                  <a:lnTo>
                    <a:pt x="200" y="35407"/>
                  </a:lnTo>
                  <a:lnTo>
                    <a:pt x="89" y="36763"/>
                  </a:lnTo>
                  <a:lnTo>
                    <a:pt x="22" y="38119"/>
                  </a:lnTo>
                  <a:lnTo>
                    <a:pt x="0" y="39497"/>
                  </a:lnTo>
                  <a:lnTo>
                    <a:pt x="0" y="82283"/>
                  </a:lnTo>
                  <a:lnTo>
                    <a:pt x="0" y="82527"/>
                  </a:lnTo>
                  <a:lnTo>
                    <a:pt x="44" y="82750"/>
                  </a:lnTo>
                  <a:lnTo>
                    <a:pt x="89" y="82972"/>
                  </a:lnTo>
                  <a:lnTo>
                    <a:pt x="178" y="83194"/>
                  </a:lnTo>
                  <a:lnTo>
                    <a:pt x="289" y="83416"/>
                  </a:lnTo>
                  <a:lnTo>
                    <a:pt x="400" y="83616"/>
                  </a:lnTo>
                  <a:lnTo>
                    <a:pt x="533" y="83794"/>
                  </a:lnTo>
                  <a:lnTo>
                    <a:pt x="689" y="83950"/>
                  </a:lnTo>
                  <a:lnTo>
                    <a:pt x="867" y="84105"/>
                  </a:lnTo>
                  <a:lnTo>
                    <a:pt x="1045" y="84261"/>
                  </a:lnTo>
                  <a:lnTo>
                    <a:pt x="1245" y="84372"/>
                  </a:lnTo>
                  <a:lnTo>
                    <a:pt x="1445" y="84461"/>
                  </a:lnTo>
                  <a:lnTo>
                    <a:pt x="1667" y="84550"/>
                  </a:lnTo>
                  <a:lnTo>
                    <a:pt x="1889" y="84617"/>
                  </a:lnTo>
                  <a:lnTo>
                    <a:pt x="2134" y="84639"/>
                  </a:lnTo>
                  <a:lnTo>
                    <a:pt x="2378" y="84661"/>
                  </a:lnTo>
                  <a:lnTo>
                    <a:pt x="76592" y="84661"/>
                  </a:lnTo>
                  <a:lnTo>
                    <a:pt x="76836" y="84639"/>
                  </a:lnTo>
                  <a:lnTo>
                    <a:pt x="77081" y="84617"/>
                  </a:lnTo>
                  <a:lnTo>
                    <a:pt x="77303" y="84550"/>
                  </a:lnTo>
                  <a:lnTo>
                    <a:pt x="77525" y="84461"/>
                  </a:lnTo>
                  <a:lnTo>
                    <a:pt x="77725" y="84372"/>
                  </a:lnTo>
                  <a:lnTo>
                    <a:pt x="77925" y="84261"/>
                  </a:lnTo>
                  <a:lnTo>
                    <a:pt x="78103" y="84105"/>
                  </a:lnTo>
                  <a:lnTo>
                    <a:pt x="78281" y="83950"/>
                  </a:lnTo>
                  <a:lnTo>
                    <a:pt x="78437" y="83794"/>
                  </a:lnTo>
                  <a:lnTo>
                    <a:pt x="78570" y="83616"/>
                  </a:lnTo>
                  <a:lnTo>
                    <a:pt x="78681" y="83416"/>
                  </a:lnTo>
                  <a:lnTo>
                    <a:pt x="78792" y="83194"/>
                  </a:lnTo>
                  <a:lnTo>
                    <a:pt x="78859" y="82972"/>
                  </a:lnTo>
                  <a:lnTo>
                    <a:pt x="78926" y="82750"/>
                  </a:lnTo>
                  <a:lnTo>
                    <a:pt x="78970" y="82527"/>
                  </a:lnTo>
                  <a:lnTo>
                    <a:pt x="78970" y="82283"/>
                  </a:lnTo>
                  <a:lnTo>
                    <a:pt x="78970" y="39497"/>
                  </a:lnTo>
                  <a:lnTo>
                    <a:pt x="78970" y="38497"/>
                  </a:lnTo>
                  <a:lnTo>
                    <a:pt x="78926" y="37519"/>
                  </a:lnTo>
                  <a:lnTo>
                    <a:pt x="78859" y="36541"/>
                  </a:lnTo>
                  <a:lnTo>
                    <a:pt x="78792" y="35563"/>
                  </a:lnTo>
                  <a:lnTo>
                    <a:pt x="78681" y="34607"/>
                  </a:lnTo>
                  <a:lnTo>
                    <a:pt x="78548" y="33629"/>
                  </a:lnTo>
                  <a:lnTo>
                    <a:pt x="78392" y="32674"/>
                  </a:lnTo>
                  <a:lnTo>
                    <a:pt x="78214" y="31718"/>
                  </a:lnTo>
                  <a:lnTo>
                    <a:pt x="78014" y="30784"/>
                  </a:lnTo>
                  <a:lnTo>
                    <a:pt x="77792" y="29851"/>
                  </a:lnTo>
                  <a:lnTo>
                    <a:pt x="77547" y="28917"/>
                  </a:lnTo>
                  <a:lnTo>
                    <a:pt x="77281" y="27984"/>
                  </a:lnTo>
                  <a:lnTo>
                    <a:pt x="76992" y="27073"/>
                  </a:lnTo>
                  <a:lnTo>
                    <a:pt x="76681" y="26161"/>
                  </a:lnTo>
                  <a:lnTo>
                    <a:pt x="76347" y="25272"/>
                  </a:lnTo>
                  <a:lnTo>
                    <a:pt x="75992" y="24361"/>
                  </a:lnTo>
                  <a:lnTo>
                    <a:pt x="75614" y="23494"/>
                  </a:lnTo>
                  <a:lnTo>
                    <a:pt x="75214" y="22605"/>
                  </a:lnTo>
                  <a:lnTo>
                    <a:pt x="74791" y="21760"/>
                  </a:lnTo>
                  <a:lnTo>
                    <a:pt x="74347" y="20894"/>
                  </a:lnTo>
                  <a:lnTo>
                    <a:pt x="73880" y="20049"/>
                  </a:lnTo>
                  <a:lnTo>
                    <a:pt x="73391" y="19227"/>
                  </a:lnTo>
                  <a:lnTo>
                    <a:pt x="72880" y="18404"/>
                  </a:lnTo>
                  <a:lnTo>
                    <a:pt x="72369" y="17604"/>
                  </a:lnTo>
                  <a:lnTo>
                    <a:pt x="71813" y="16804"/>
                  </a:lnTo>
                  <a:lnTo>
                    <a:pt x="71235" y="16004"/>
                  </a:lnTo>
                  <a:lnTo>
                    <a:pt x="70657" y="15226"/>
                  </a:lnTo>
                  <a:lnTo>
                    <a:pt x="70035" y="14470"/>
                  </a:lnTo>
                  <a:lnTo>
                    <a:pt x="69413" y="13737"/>
                  </a:lnTo>
                  <a:lnTo>
                    <a:pt x="68768" y="13003"/>
                  </a:lnTo>
                  <a:lnTo>
                    <a:pt x="68101" y="12270"/>
                  </a:lnTo>
                  <a:lnTo>
                    <a:pt x="67412" y="11559"/>
                  </a:lnTo>
                  <a:lnTo>
                    <a:pt x="66879" y="11047"/>
                  </a:lnTo>
                  <a:lnTo>
                    <a:pt x="66323" y="10514"/>
                  </a:lnTo>
                  <a:lnTo>
                    <a:pt x="65768" y="10025"/>
                  </a:lnTo>
                  <a:lnTo>
                    <a:pt x="65212" y="9514"/>
                  </a:lnTo>
                  <a:lnTo>
                    <a:pt x="64634" y="9047"/>
                  </a:lnTo>
                  <a:lnTo>
                    <a:pt x="64056" y="8580"/>
                  </a:lnTo>
                  <a:lnTo>
                    <a:pt x="63478" y="8113"/>
                  </a:lnTo>
                  <a:lnTo>
                    <a:pt x="62878" y="7669"/>
                  </a:lnTo>
                  <a:lnTo>
                    <a:pt x="62278" y="7224"/>
                  </a:lnTo>
                  <a:lnTo>
                    <a:pt x="61656" y="6802"/>
                  </a:lnTo>
                  <a:lnTo>
                    <a:pt x="61056" y="6402"/>
                  </a:lnTo>
                  <a:lnTo>
                    <a:pt x="60411" y="6002"/>
                  </a:lnTo>
                  <a:lnTo>
                    <a:pt x="59789" y="5602"/>
                  </a:lnTo>
                  <a:lnTo>
                    <a:pt x="59144" y="5224"/>
                  </a:lnTo>
                  <a:lnTo>
                    <a:pt x="58500" y="4868"/>
                  </a:lnTo>
                  <a:lnTo>
                    <a:pt x="57855" y="4513"/>
                  </a:lnTo>
                  <a:lnTo>
                    <a:pt x="57210" y="4179"/>
                  </a:lnTo>
                  <a:lnTo>
                    <a:pt x="56544" y="3868"/>
                  </a:lnTo>
                  <a:lnTo>
                    <a:pt x="55877" y="3535"/>
                  </a:lnTo>
                  <a:lnTo>
                    <a:pt x="55188" y="3246"/>
                  </a:lnTo>
                  <a:lnTo>
                    <a:pt x="54499" y="2957"/>
                  </a:lnTo>
                  <a:lnTo>
                    <a:pt x="53832" y="2690"/>
                  </a:lnTo>
                  <a:lnTo>
                    <a:pt x="53121" y="2424"/>
                  </a:lnTo>
                  <a:lnTo>
                    <a:pt x="52432" y="2179"/>
                  </a:lnTo>
                  <a:lnTo>
                    <a:pt x="51721" y="1935"/>
                  </a:lnTo>
                  <a:lnTo>
                    <a:pt x="51009" y="1712"/>
                  </a:lnTo>
                  <a:lnTo>
                    <a:pt x="50298" y="1512"/>
                  </a:lnTo>
                  <a:lnTo>
                    <a:pt x="49587" y="1312"/>
                  </a:lnTo>
                  <a:lnTo>
                    <a:pt x="48876" y="1134"/>
                  </a:lnTo>
                  <a:lnTo>
                    <a:pt x="48142" y="957"/>
                  </a:lnTo>
                  <a:lnTo>
                    <a:pt x="47409" y="801"/>
                  </a:lnTo>
                  <a:lnTo>
                    <a:pt x="46675" y="645"/>
                  </a:lnTo>
                  <a:lnTo>
                    <a:pt x="45786" y="512"/>
                  </a:lnTo>
                  <a:lnTo>
                    <a:pt x="44897" y="379"/>
                  </a:lnTo>
                  <a:lnTo>
                    <a:pt x="44008" y="268"/>
                  </a:lnTo>
                  <a:lnTo>
                    <a:pt x="43097" y="156"/>
                  </a:lnTo>
                  <a:lnTo>
                    <a:pt x="42208" y="90"/>
                  </a:lnTo>
                  <a:lnTo>
                    <a:pt x="41296" y="45"/>
                  </a:lnTo>
                  <a:lnTo>
                    <a:pt x="403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2"/>
            <p:cNvSpPr/>
            <p:nvPr/>
          </p:nvSpPr>
          <p:spPr>
            <a:xfrm>
              <a:off x="-4977562" y="1571337"/>
              <a:ext cx="1470816" cy="1576811"/>
            </a:xfrm>
            <a:custGeom>
              <a:avLst/>
              <a:gdLst/>
              <a:ahLst/>
              <a:cxnLst/>
              <a:rect l="l" t="t" r="r" b="b"/>
              <a:pathLst>
                <a:path w="78970" h="84661" fill="none" extrusionOk="0">
                  <a:moveTo>
                    <a:pt x="2378" y="84661"/>
                  </a:moveTo>
                  <a:lnTo>
                    <a:pt x="2378" y="84661"/>
                  </a:lnTo>
                  <a:lnTo>
                    <a:pt x="2134" y="84639"/>
                  </a:lnTo>
                  <a:lnTo>
                    <a:pt x="1889" y="84617"/>
                  </a:lnTo>
                  <a:lnTo>
                    <a:pt x="1667" y="84550"/>
                  </a:lnTo>
                  <a:lnTo>
                    <a:pt x="1445" y="84461"/>
                  </a:lnTo>
                  <a:lnTo>
                    <a:pt x="1245" y="84372"/>
                  </a:lnTo>
                  <a:lnTo>
                    <a:pt x="1045" y="84261"/>
                  </a:lnTo>
                  <a:lnTo>
                    <a:pt x="867" y="84105"/>
                  </a:lnTo>
                  <a:lnTo>
                    <a:pt x="689" y="83950"/>
                  </a:lnTo>
                  <a:lnTo>
                    <a:pt x="533" y="83794"/>
                  </a:lnTo>
                  <a:lnTo>
                    <a:pt x="400" y="83616"/>
                  </a:lnTo>
                  <a:lnTo>
                    <a:pt x="289" y="83416"/>
                  </a:lnTo>
                  <a:lnTo>
                    <a:pt x="178" y="83194"/>
                  </a:lnTo>
                  <a:lnTo>
                    <a:pt x="89" y="82972"/>
                  </a:lnTo>
                  <a:lnTo>
                    <a:pt x="44" y="82750"/>
                  </a:lnTo>
                  <a:lnTo>
                    <a:pt x="0" y="82527"/>
                  </a:lnTo>
                  <a:lnTo>
                    <a:pt x="0" y="82283"/>
                  </a:lnTo>
                  <a:lnTo>
                    <a:pt x="0" y="39497"/>
                  </a:lnTo>
                  <a:lnTo>
                    <a:pt x="0" y="39497"/>
                  </a:lnTo>
                  <a:lnTo>
                    <a:pt x="22" y="38119"/>
                  </a:lnTo>
                  <a:lnTo>
                    <a:pt x="89" y="36763"/>
                  </a:lnTo>
                  <a:lnTo>
                    <a:pt x="200" y="35407"/>
                  </a:lnTo>
                  <a:lnTo>
                    <a:pt x="356" y="34074"/>
                  </a:lnTo>
                  <a:lnTo>
                    <a:pt x="578" y="32740"/>
                  </a:lnTo>
                  <a:lnTo>
                    <a:pt x="822" y="31407"/>
                  </a:lnTo>
                  <a:lnTo>
                    <a:pt x="1111" y="30095"/>
                  </a:lnTo>
                  <a:lnTo>
                    <a:pt x="1467" y="28784"/>
                  </a:lnTo>
                  <a:lnTo>
                    <a:pt x="1467" y="28784"/>
                  </a:lnTo>
                  <a:lnTo>
                    <a:pt x="1667" y="28073"/>
                  </a:lnTo>
                  <a:lnTo>
                    <a:pt x="1889" y="27361"/>
                  </a:lnTo>
                  <a:lnTo>
                    <a:pt x="2112" y="26672"/>
                  </a:lnTo>
                  <a:lnTo>
                    <a:pt x="2378" y="25961"/>
                  </a:lnTo>
                  <a:lnTo>
                    <a:pt x="2378" y="25961"/>
                  </a:lnTo>
                  <a:lnTo>
                    <a:pt x="2445" y="25783"/>
                  </a:lnTo>
                  <a:lnTo>
                    <a:pt x="2445" y="25783"/>
                  </a:lnTo>
                  <a:lnTo>
                    <a:pt x="2556" y="25450"/>
                  </a:lnTo>
                  <a:lnTo>
                    <a:pt x="2556" y="25450"/>
                  </a:lnTo>
                  <a:lnTo>
                    <a:pt x="2867" y="24650"/>
                  </a:lnTo>
                  <a:lnTo>
                    <a:pt x="3223" y="23850"/>
                  </a:lnTo>
                  <a:lnTo>
                    <a:pt x="3578" y="23050"/>
                  </a:lnTo>
                  <a:lnTo>
                    <a:pt x="3934" y="22272"/>
                  </a:lnTo>
                  <a:lnTo>
                    <a:pt x="4334" y="21472"/>
                  </a:lnTo>
                  <a:lnTo>
                    <a:pt x="4734" y="20694"/>
                  </a:lnTo>
                  <a:lnTo>
                    <a:pt x="5179" y="19938"/>
                  </a:lnTo>
                  <a:lnTo>
                    <a:pt x="5623" y="19182"/>
                  </a:lnTo>
                  <a:lnTo>
                    <a:pt x="5623" y="19182"/>
                  </a:lnTo>
                  <a:lnTo>
                    <a:pt x="5868" y="18760"/>
                  </a:lnTo>
                  <a:lnTo>
                    <a:pt x="5868" y="18760"/>
                  </a:lnTo>
                  <a:lnTo>
                    <a:pt x="6268" y="18115"/>
                  </a:lnTo>
                  <a:lnTo>
                    <a:pt x="6690" y="17471"/>
                  </a:lnTo>
                  <a:lnTo>
                    <a:pt x="7135" y="16826"/>
                  </a:lnTo>
                  <a:lnTo>
                    <a:pt x="7579" y="16204"/>
                  </a:lnTo>
                  <a:lnTo>
                    <a:pt x="8046" y="15582"/>
                  </a:lnTo>
                  <a:lnTo>
                    <a:pt x="8535" y="14959"/>
                  </a:lnTo>
                  <a:lnTo>
                    <a:pt x="9002" y="14359"/>
                  </a:lnTo>
                  <a:lnTo>
                    <a:pt x="9513" y="13781"/>
                  </a:lnTo>
                  <a:lnTo>
                    <a:pt x="10024" y="13203"/>
                  </a:lnTo>
                  <a:lnTo>
                    <a:pt x="10535" y="12625"/>
                  </a:lnTo>
                  <a:lnTo>
                    <a:pt x="11069" y="12070"/>
                  </a:lnTo>
                  <a:lnTo>
                    <a:pt x="11624" y="11514"/>
                  </a:lnTo>
                  <a:lnTo>
                    <a:pt x="12180" y="10958"/>
                  </a:lnTo>
                  <a:lnTo>
                    <a:pt x="12736" y="10425"/>
                  </a:lnTo>
                  <a:lnTo>
                    <a:pt x="13314" y="9914"/>
                  </a:lnTo>
                  <a:lnTo>
                    <a:pt x="13914" y="9403"/>
                  </a:lnTo>
                  <a:lnTo>
                    <a:pt x="13914" y="9403"/>
                  </a:lnTo>
                  <a:lnTo>
                    <a:pt x="14492" y="8914"/>
                  </a:lnTo>
                  <a:lnTo>
                    <a:pt x="15092" y="8447"/>
                  </a:lnTo>
                  <a:lnTo>
                    <a:pt x="15670" y="7980"/>
                  </a:lnTo>
                  <a:lnTo>
                    <a:pt x="16270" y="7536"/>
                  </a:lnTo>
                  <a:lnTo>
                    <a:pt x="16270" y="7536"/>
                  </a:lnTo>
                  <a:lnTo>
                    <a:pt x="16492" y="7380"/>
                  </a:lnTo>
                  <a:lnTo>
                    <a:pt x="16492" y="7380"/>
                  </a:lnTo>
                  <a:lnTo>
                    <a:pt x="16670" y="7247"/>
                  </a:lnTo>
                  <a:lnTo>
                    <a:pt x="16670" y="7247"/>
                  </a:lnTo>
                  <a:lnTo>
                    <a:pt x="17492" y="6691"/>
                  </a:lnTo>
                  <a:lnTo>
                    <a:pt x="17492" y="6691"/>
                  </a:lnTo>
                  <a:lnTo>
                    <a:pt x="18515" y="6024"/>
                  </a:lnTo>
                  <a:lnTo>
                    <a:pt x="19559" y="5380"/>
                  </a:lnTo>
                  <a:lnTo>
                    <a:pt x="20626" y="4780"/>
                  </a:lnTo>
                  <a:lnTo>
                    <a:pt x="21715" y="4224"/>
                  </a:lnTo>
                  <a:lnTo>
                    <a:pt x="22804" y="3690"/>
                  </a:lnTo>
                  <a:lnTo>
                    <a:pt x="23938" y="3179"/>
                  </a:lnTo>
                  <a:lnTo>
                    <a:pt x="25071" y="2712"/>
                  </a:lnTo>
                  <a:lnTo>
                    <a:pt x="26205" y="2290"/>
                  </a:lnTo>
                  <a:lnTo>
                    <a:pt x="26205" y="2290"/>
                  </a:lnTo>
                  <a:lnTo>
                    <a:pt x="27027" y="2001"/>
                  </a:lnTo>
                  <a:lnTo>
                    <a:pt x="27827" y="1757"/>
                  </a:lnTo>
                  <a:lnTo>
                    <a:pt x="28627" y="1512"/>
                  </a:lnTo>
                  <a:lnTo>
                    <a:pt x="29450" y="1290"/>
                  </a:lnTo>
                  <a:lnTo>
                    <a:pt x="30272" y="1090"/>
                  </a:lnTo>
                  <a:lnTo>
                    <a:pt x="31095" y="890"/>
                  </a:lnTo>
                  <a:lnTo>
                    <a:pt x="31917" y="734"/>
                  </a:lnTo>
                  <a:lnTo>
                    <a:pt x="32739" y="579"/>
                  </a:lnTo>
                  <a:lnTo>
                    <a:pt x="33584" y="445"/>
                  </a:lnTo>
                  <a:lnTo>
                    <a:pt x="34406" y="334"/>
                  </a:lnTo>
                  <a:lnTo>
                    <a:pt x="35251" y="223"/>
                  </a:lnTo>
                  <a:lnTo>
                    <a:pt x="36096" y="134"/>
                  </a:lnTo>
                  <a:lnTo>
                    <a:pt x="36940" y="90"/>
                  </a:lnTo>
                  <a:lnTo>
                    <a:pt x="37785" y="45"/>
                  </a:lnTo>
                  <a:lnTo>
                    <a:pt x="38629" y="1"/>
                  </a:lnTo>
                  <a:lnTo>
                    <a:pt x="39474" y="1"/>
                  </a:lnTo>
                  <a:lnTo>
                    <a:pt x="39474" y="1"/>
                  </a:lnTo>
                  <a:lnTo>
                    <a:pt x="40385" y="1"/>
                  </a:lnTo>
                  <a:lnTo>
                    <a:pt x="41296" y="45"/>
                  </a:lnTo>
                  <a:lnTo>
                    <a:pt x="42208" y="90"/>
                  </a:lnTo>
                  <a:lnTo>
                    <a:pt x="43097" y="156"/>
                  </a:lnTo>
                  <a:lnTo>
                    <a:pt x="44008" y="268"/>
                  </a:lnTo>
                  <a:lnTo>
                    <a:pt x="44897" y="379"/>
                  </a:lnTo>
                  <a:lnTo>
                    <a:pt x="45786" y="512"/>
                  </a:lnTo>
                  <a:lnTo>
                    <a:pt x="46675" y="645"/>
                  </a:lnTo>
                  <a:lnTo>
                    <a:pt x="46675" y="645"/>
                  </a:lnTo>
                  <a:lnTo>
                    <a:pt x="47409" y="801"/>
                  </a:lnTo>
                  <a:lnTo>
                    <a:pt x="48142" y="957"/>
                  </a:lnTo>
                  <a:lnTo>
                    <a:pt x="48876" y="1134"/>
                  </a:lnTo>
                  <a:lnTo>
                    <a:pt x="49587" y="1312"/>
                  </a:lnTo>
                  <a:lnTo>
                    <a:pt x="50298" y="1512"/>
                  </a:lnTo>
                  <a:lnTo>
                    <a:pt x="51009" y="1712"/>
                  </a:lnTo>
                  <a:lnTo>
                    <a:pt x="51721" y="1935"/>
                  </a:lnTo>
                  <a:lnTo>
                    <a:pt x="52432" y="2179"/>
                  </a:lnTo>
                  <a:lnTo>
                    <a:pt x="53121" y="2424"/>
                  </a:lnTo>
                  <a:lnTo>
                    <a:pt x="53832" y="2690"/>
                  </a:lnTo>
                  <a:lnTo>
                    <a:pt x="54499" y="2957"/>
                  </a:lnTo>
                  <a:lnTo>
                    <a:pt x="55188" y="3246"/>
                  </a:lnTo>
                  <a:lnTo>
                    <a:pt x="55877" y="3535"/>
                  </a:lnTo>
                  <a:lnTo>
                    <a:pt x="56544" y="3868"/>
                  </a:lnTo>
                  <a:lnTo>
                    <a:pt x="57210" y="4179"/>
                  </a:lnTo>
                  <a:lnTo>
                    <a:pt x="57855" y="4513"/>
                  </a:lnTo>
                  <a:lnTo>
                    <a:pt x="58500" y="4868"/>
                  </a:lnTo>
                  <a:lnTo>
                    <a:pt x="59144" y="5224"/>
                  </a:lnTo>
                  <a:lnTo>
                    <a:pt x="59789" y="5602"/>
                  </a:lnTo>
                  <a:lnTo>
                    <a:pt x="60411" y="6002"/>
                  </a:lnTo>
                  <a:lnTo>
                    <a:pt x="61056" y="6402"/>
                  </a:lnTo>
                  <a:lnTo>
                    <a:pt x="61656" y="6802"/>
                  </a:lnTo>
                  <a:lnTo>
                    <a:pt x="62278" y="7224"/>
                  </a:lnTo>
                  <a:lnTo>
                    <a:pt x="62878" y="7669"/>
                  </a:lnTo>
                  <a:lnTo>
                    <a:pt x="63478" y="8113"/>
                  </a:lnTo>
                  <a:lnTo>
                    <a:pt x="64056" y="8580"/>
                  </a:lnTo>
                  <a:lnTo>
                    <a:pt x="64634" y="9047"/>
                  </a:lnTo>
                  <a:lnTo>
                    <a:pt x="65212" y="9514"/>
                  </a:lnTo>
                  <a:lnTo>
                    <a:pt x="65768" y="10025"/>
                  </a:lnTo>
                  <a:lnTo>
                    <a:pt x="66323" y="10514"/>
                  </a:lnTo>
                  <a:lnTo>
                    <a:pt x="66879" y="11047"/>
                  </a:lnTo>
                  <a:lnTo>
                    <a:pt x="67412" y="11559"/>
                  </a:lnTo>
                  <a:lnTo>
                    <a:pt x="67412" y="11559"/>
                  </a:lnTo>
                  <a:lnTo>
                    <a:pt x="68101" y="12270"/>
                  </a:lnTo>
                  <a:lnTo>
                    <a:pt x="68768" y="13003"/>
                  </a:lnTo>
                  <a:lnTo>
                    <a:pt x="69413" y="13737"/>
                  </a:lnTo>
                  <a:lnTo>
                    <a:pt x="70035" y="14470"/>
                  </a:lnTo>
                  <a:lnTo>
                    <a:pt x="70657" y="15226"/>
                  </a:lnTo>
                  <a:lnTo>
                    <a:pt x="71235" y="16004"/>
                  </a:lnTo>
                  <a:lnTo>
                    <a:pt x="71813" y="16804"/>
                  </a:lnTo>
                  <a:lnTo>
                    <a:pt x="72369" y="17604"/>
                  </a:lnTo>
                  <a:lnTo>
                    <a:pt x="72880" y="18404"/>
                  </a:lnTo>
                  <a:lnTo>
                    <a:pt x="73391" y="19227"/>
                  </a:lnTo>
                  <a:lnTo>
                    <a:pt x="73880" y="20049"/>
                  </a:lnTo>
                  <a:lnTo>
                    <a:pt x="74347" y="20894"/>
                  </a:lnTo>
                  <a:lnTo>
                    <a:pt x="74791" y="21760"/>
                  </a:lnTo>
                  <a:lnTo>
                    <a:pt x="75214" y="22605"/>
                  </a:lnTo>
                  <a:lnTo>
                    <a:pt x="75614" y="23494"/>
                  </a:lnTo>
                  <a:lnTo>
                    <a:pt x="75992" y="24361"/>
                  </a:lnTo>
                  <a:lnTo>
                    <a:pt x="76347" y="25272"/>
                  </a:lnTo>
                  <a:lnTo>
                    <a:pt x="76681" y="26161"/>
                  </a:lnTo>
                  <a:lnTo>
                    <a:pt x="76992" y="27073"/>
                  </a:lnTo>
                  <a:lnTo>
                    <a:pt x="77281" y="27984"/>
                  </a:lnTo>
                  <a:lnTo>
                    <a:pt x="77547" y="28917"/>
                  </a:lnTo>
                  <a:lnTo>
                    <a:pt x="77792" y="29851"/>
                  </a:lnTo>
                  <a:lnTo>
                    <a:pt x="78014" y="30784"/>
                  </a:lnTo>
                  <a:lnTo>
                    <a:pt x="78214" y="31718"/>
                  </a:lnTo>
                  <a:lnTo>
                    <a:pt x="78392" y="32674"/>
                  </a:lnTo>
                  <a:lnTo>
                    <a:pt x="78548" y="33629"/>
                  </a:lnTo>
                  <a:lnTo>
                    <a:pt x="78681" y="34607"/>
                  </a:lnTo>
                  <a:lnTo>
                    <a:pt x="78792" y="35563"/>
                  </a:lnTo>
                  <a:lnTo>
                    <a:pt x="78859" y="36541"/>
                  </a:lnTo>
                  <a:lnTo>
                    <a:pt x="78926" y="37519"/>
                  </a:lnTo>
                  <a:lnTo>
                    <a:pt x="78970" y="38497"/>
                  </a:lnTo>
                  <a:lnTo>
                    <a:pt x="78970" y="39497"/>
                  </a:lnTo>
                  <a:lnTo>
                    <a:pt x="78970" y="82283"/>
                  </a:lnTo>
                  <a:lnTo>
                    <a:pt x="78970" y="82283"/>
                  </a:lnTo>
                  <a:lnTo>
                    <a:pt x="78970" y="82527"/>
                  </a:lnTo>
                  <a:lnTo>
                    <a:pt x="78926" y="82750"/>
                  </a:lnTo>
                  <a:lnTo>
                    <a:pt x="78859" y="82972"/>
                  </a:lnTo>
                  <a:lnTo>
                    <a:pt x="78792" y="83194"/>
                  </a:lnTo>
                  <a:lnTo>
                    <a:pt x="78681" y="83416"/>
                  </a:lnTo>
                  <a:lnTo>
                    <a:pt x="78570" y="83616"/>
                  </a:lnTo>
                  <a:lnTo>
                    <a:pt x="78437" y="83794"/>
                  </a:lnTo>
                  <a:lnTo>
                    <a:pt x="78281" y="83950"/>
                  </a:lnTo>
                  <a:lnTo>
                    <a:pt x="78103" y="84105"/>
                  </a:lnTo>
                  <a:lnTo>
                    <a:pt x="77925" y="84261"/>
                  </a:lnTo>
                  <a:lnTo>
                    <a:pt x="77725" y="84372"/>
                  </a:lnTo>
                  <a:lnTo>
                    <a:pt x="77525" y="84461"/>
                  </a:lnTo>
                  <a:lnTo>
                    <a:pt x="77303" y="84550"/>
                  </a:lnTo>
                  <a:lnTo>
                    <a:pt x="77081" y="84617"/>
                  </a:lnTo>
                  <a:lnTo>
                    <a:pt x="76836" y="84639"/>
                  </a:lnTo>
                  <a:lnTo>
                    <a:pt x="76592" y="84661"/>
                  </a:lnTo>
                  <a:lnTo>
                    <a:pt x="2378" y="8466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extrusionOk="0">
                  <a:moveTo>
                    <a:pt x="37118" y="0"/>
                  </a:moveTo>
                  <a:lnTo>
                    <a:pt x="36296" y="22"/>
                  </a:lnTo>
                  <a:lnTo>
                    <a:pt x="35496" y="45"/>
                  </a:lnTo>
                  <a:lnTo>
                    <a:pt x="34673" y="89"/>
                  </a:lnTo>
                  <a:lnTo>
                    <a:pt x="33873" y="156"/>
                  </a:lnTo>
                  <a:lnTo>
                    <a:pt x="33073" y="222"/>
                  </a:lnTo>
                  <a:lnTo>
                    <a:pt x="32273" y="311"/>
                  </a:lnTo>
                  <a:lnTo>
                    <a:pt x="31495" y="422"/>
                  </a:lnTo>
                  <a:lnTo>
                    <a:pt x="30717" y="556"/>
                  </a:lnTo>
                  <a:lnTo>
                    <a:pt x="29939" y="711"/>
                  </a:lnTo>
                  <a:lnTo>
                    <a:pt x="29161" y="867"/>
                  </a:lnTo>
                  <a:lnTo>
                    <a:pt x="28383" y="1045"/>
                  </a:lnTo>
                  <a:lnTo>
                    <a:pt x="27627" y="1223"/>
                  </a:lnTo>
                  <a:lnTo>
                    <a:pt x="26872" y="1445"/>
                  </a:lnTo>
                  <a:lnTo>
                    <a:pt x="26138" y="1667"/>
                  </a:lnTo>
                  <a:lnTo>
                    <a:pt x="25383" y="1889"/>
                  </a:lnTo>
                  <a:lnTo>
                    <a:pt x="24649" y="2156"/>
                  </a:lnTo>
                  <a:lnTo>
                    <a:pt x="23560" y="2556"/>
                  </a:lnTo>
                  <a:lnTo>
                    <a:pt x="22493" y="3001"/>
                  </a:lnTo>
                  <a:lnTo>
                    <a:pt x="21449" y="3467"/>
                  </a:lnTo>
                  <a:lnTo>
                    <a:pt x="20404" y="3979"/>
                  </a:lnTo>
                  <a:lnTo>
                    <a:pt x="19381" y="4512"/>
                  </a:lnTo>
                  <a:lnTo>
                    <a:pt x="18404" y="5068"/>
                  </a:lnTo>
                  <a:lnTo>
                    <a:pt x="17403" y="5668"/>
                  </a:lnTo>
                  <a:lnTo>
                    <a:pt x="16448" y="6290"/>
                  </a:lnTo>
                  <a:lnTo>
                    <a:pt x="15670" y="6824"/>
                  </a:lnTo>
                  <a:lnTo>
                    <a:pt x="15492" y="6957"/>
                  </a:lnTo>
                  <a:lnTo>
                    <a:pt x="15336" y="7068"/>
                  </a:lnTo>
                  <a:lnTo>
                    <a:pt x="14758" y="7490"/>
                  </a:lnTo>
                  <a:lnTo>
                    <a:pt x="14203" y="7935"/>
                  </a:lnTo>
                  <a:lnTo>
                    <a:pt x="13625" y="8379"/>
                  </a:lnTo>
                  <a:lnTo>
                    <a:pt x="13091" y="8846"/>
                  </a:lnTo>
                  <a:lnTo>
                    <a:pt x="12536" y="9313"/>
                  </a:lnTo>
                  <a:lnTo>
                    <a:pt x="12002" y="9802"/>
                  </a:lnTo>
                  <a:lnTo>
                    <a:pt x="11469" y="10313"/>
                  </a:lnTo>
                  <a:lnTo>
                    <a:pt x="10935" y="10802"/>
                  </a:lnTo>
                  <a:lnTo>
                    <a:pt x="10424" y="11336"/>
                  </a:lnTo>
                  <a:lnTo>
                    <a:pt x="9935" y="11869"/>
                  </a:lnTo>
                  <a:lnTo>
                    <a:pt x="9446" y="12402"/>
                  </a:lnTo>
                  <a:lnTo>
                    <a:pt x="8957" y="12958"/>
                  </a:lnTo>
                  <a:lnTo>
                    <a:pt x="8491" y="13514"/>
                  </a:lnTo>
                  <a:lnTo>
                    <a:pt x="8024" y="14069"/>
                  </a:lnTo>
                  <a:lnTo>
                    <a:pt x="7579" y="14647"/>
                  </a:lnTo>
                  <a:lnTo>
                    <a:pt x="7135" y="15225"/>
                  </a:lnTo>
                  <a:lnTo>
                    <a:pt x="6712" y="15825"/>
                  </a:lnTo>
                  <a:lnTo>
                    <a:pt x="6312" y="16425"/>
                  </a:lnTo>
                  <a:lnTo>
                    <a:pt x="5890" y="17048"/>
                  </a:lnTo>
                  <a:lnTo>
                    <a:pt x="5512" y="17670"/>
                  </a:lnTo>
                  <a:lnTo>
                    <a:pt x="5290" y="18026"/>
                  </a:lnTo>
                  <a:lnTo>
                    <a:pt x="4868" y="18737"/>
                  </a:lnTo>
                  <a:lnTo>
                    <a:pt x="4468" y="19448"/>
                  </a:lnTo>
                  <a:lnTo>
                    <a:pt x="4090" y="20182"/>
                  </a:lnTo>
                  <a:lnTo>
                    <a:pt x="3712" y="20915"/>
                  </a:lnTo>
                  <a:lnTo>
                    <a:pt x="3379" y="21671"/>
                  </a:lnTo>
                  <a:lnTo>
                    <a:pt x="3023" y="22426"/>
                  </a:lnTo>
                  <a:lnTo>
                    <a:pt x="2712" y="23182"/>
                  </a:lnTo>
                  <a:lnTo>
                    <a:pt x="2423" y="23960"/>
                  </a:lnTo>
                  <a:lnTo>
                    <a:pt x="2245" y="24382"/>
                  </a:lnTo>
                  <a:lnTo>
                    <a:pt x="1800" y="25716"/>
                  </a:lnTo>
                  <a:lnTo>
                    <a:pt x="1578" y="26383"/>
                  </a:lnTo>
                  <a:lnTo>
                    <a:pt x="1400" y="27050"/>
                  </a:lnTo>
                  <a:lnTo>
                    <a:pt x="1067" y="28250"/>
                  </a:lnTo>
                  <a:lnTo>
                    <a:pt x="800" y="29472"/>
                  </a:lnTo>
                  <a:lnTo>
                    <a:pt x="556" y="30717"/>
                  </a:lnTo>
                  <a:lnTo>
                    <a:pt x="356" y="31962"/>
                  </a:lnTo>
                  <a:lnTo>
                    <a:pt x="200" y="33228"/>
                  </a:lnTo>
                  <a:lnTo>
                    <a:pt x="89" y="34518"/>
                  </a:lnTo>
                  <a:lnTo>
                    <a:pt x="22" y="35807"/>
                  </a:lnTo>
                  <a:lnTo>
                    <a:pt x="0" y="37118"/>
                  </a:lnTo>
                  <a:lnTo>
                    <a:pt x="0" y="79904"/>
                  </a:lnTo>
                  <a:lnTo>
                    <a:pt x="74236" y="79904"/>
                  </a:lnTo>
                  <a:lnTo>
                    <a:pt x="74236" y="37118"/>
                  </a:lnTo>
                  <a:lnTo>
                    <a:pt x="74214" y="36162"/>
                  </a:lnTo>
                  <a:lnTo>
                    <a:pt x="74169" y="35207"/>
                  </a:lnTo>
                  <a:lnTo>
                    <a:pt x="74125" y="34251"/>
                  </a:lnTo>
                  <a:lnTo>
                    <a:pt x="74036" y="33317"/>
                  </a:lnTo>
                  <a:lnTo>
                    <a:pt x="73925" y="32384"/>
                  </a:lnTo>
                  <a:lnTo>
                    <a:pt x="73791" y="31450"/>
                  </a:lnTo>
                  <a:lnTo>
                    <a:pt x="73636" y="30539"/>
                  </a:lnTo>
                  <a:lnTo>
                    <a:pt x="73480" y="29628"/>
                  </a:lnTo>
                  <a:lnTo>
                    <a:pt x="73280" y="28739"/>
                  </a:lnTo>
                  <a:lnTo>
                    <a:pt x="73058" y="27827"/>
                  </a:lnTo>
                  <a:lnTo>
                    <a:pt x="72813" y="26961"/>
                  </a:lnTo>
                  <a:lnTo>
                    <a:pt x="72547" y="26072"/>
                  </a:lnTo>
                  <a:lnTo>
                    <a:pt x="72280" y="25205"/>
                  </a:lnTo>
                  <a:lnTo>
                    <a:pt x="71969" y="24360"/>
                  </a:lnTo>
                  <a:lnTo>
                    <a:pt x="71658" y="23516"/>
                  </a:lnTo>
                  <a:lnTo>
                    <a:pt x="71302" y="22671"/>
                  </a:lnTo>
                  <a:lnTo>
                    <a:pt x="70946" y="21849"/>
                  </a:lnTo>
                  <a:lnTo>
                    <a:pt x="70569" y="21026"/>
                  </a:lnTo>
                  <a:lnTo>
                    <a:pt x="70168" y="20226"/>
                  </a:lnTo>
                  <a:lnTo>
                    <a:pt x="69746" y="19426"/>
                  </a:lnTo>
                  <a:lnTo>
                    <a:pt x="69302" y="18648"/>
                  </a:lnTo>
                  <a:lnTo>
                    <a:pt x="68857" y="17870"/>
                  </a:lnTo>
                  <a:lnTo>
                    <a:pt x="68368" y="17114"/>
                  </a:lnTo>
                  <a:lnTo>
                    <a:pt x="67879" y="16359"/>
                  </a:lnTo>
                  <a:lnTo>
                    <a:pt x="67368" y="15625"/>
                  </a:lnTo>
                  <a:lnTo>
                    <a:pt x="66857" y="14914"/>
                  </a:lnTo>
                  <a:lnTo>
                    <a:pt x="66301" y="14203"/>
                  </a:lnTo>
                  <a:lnTo>
                    <a:pt x="65745" y="13514"/>
                  </a:lnTo>
                  <a:lnTo>
                    <a:pt x="65168" y="12825"/>
                  </a:lnTo>
                  <a:lnTo>
                    <a:pt x="64590" y="12158"/>
                  </a:lnTo>
                  <a:lnTo>
                    <a:pt x="63990" y="11513"/>
                  </a:lnTo>
                  <a:lnTo>
                    <a:pt x="63367" y="10869"/>
                  </a:lnTo>
                  <a:lnTo>
                    <a:pt x="62367" y="9913"/>
                  </a:lnTo>
                  <a:lnTo>
                    <a:pt x="61345" y="9002"/>
                  </a:lnTo>
                  <a:lnTo>
                    <a:pt x="60278" y="8113"/>
                  </a:lnTo>
                  <a:lnTo>
                    <a:pt x="59189" y="7268"/>
                  </a:lnTo>
                  <a:lnTo>
                    <a:pt x="58055" y="6468"/>
                  </a:lnTo>
                  <a:lnTo>
                    <a:pt x="56899" y="5712"/>
                  </a:lnTo>
                  <a:lnTo>
                    <a:pt x="55699" y="5001"/>
                  </a:lnTo>
                  <a:lnTo>
                    <a:pt x="54499" y="4312"/>
                  </a:lnTo>
                  <a:lnTo>
                    <a:pt x="53254" y="3690"/>
                  </a:lnTo>
                  <a:lnTo>
                    <a:pt x="51987" y="3112"/>
                  </a:lnTo>
                  <a:lnTo>
                    <a:pt x="51343" y="2823"/>
                  </a:lnTo>
                  <a:lnTo>
                    <a:pt x="50676" y="2556"/>
                  </a:lnTo>
                  <a:lnTo>
                    <a:pt x="50031" y="2312"/>
                  </a:lnTo>
                  <a:lnTo>
                    <a:pt x="49365" y="2067"/>
                  </a:lnTo>
                  <a:lnTo>
                    <a:pt x="48698" y="1845"/>
                  </a:lnTo>
                  <a:lnTo>
                    <a:pt x="48031" y="1645"/>
                  </a:lnTo>
                  <a:lnTo>
                    <a:pt x="47342" y="1445"/>
                  </a:lnTo>
                  <a:lnTo>
                    <a:pt x="46653" y="1245"/>
                  </a:lnTo>
                  <a:lnTo>
                    <a:pt x="45964" y="1067"/>
                  </a:lnTo>
                  <a:lnTo>
                    <a:pt x="45275" y="911"/>
                  </a:lnTo>
                  <a:lnTo>
                    <a:pt x="44586" y="756"/>
                  </a:lnTo>
                  <a:lnTo>
                    <a:pt x="43875" y="622"/>
                  </a:lnTo>
                  <a:lnTo>
                    <a:pt x="43052" y="467"/>
                  </a:lnTo>
                  <a:lnTo>
                    <a:pt x="42208" y="356"/>
                  </a:lnTo>
                  <a:lnTo>
                    <a:pt x="41385" y="245"/>
                  </a:lnTo>
                  <a:lnTo>
                    <a:pt x="40541" y="156"/>
                  </a:lnTo>
                  <a:lnTo>
                    <a:pt x="39696" y="89"/>
                  </a:lnTo>
                  <a:lnTo>
                    <a:pt x="38829" y="45"/>
                  </a:lnTo>
                  <a:lnTo>
                    <a:pt x="37985" y="22"/>
                  </a:lnTo>
                  <a:lnTo>
                    <a:pt x="37118" y="0"/>
                  </a:lnTo>
                  <a:close/>
                </a:path>
              </a:pathLst>
            </a:custGeom>
            <a:solidFill>
              <a:srgbClr val="649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2"/>
            <p:cNvSpPr/>
            <p:nvPr/>
          </p:nvSpPr>
          <p:spPr>
            <a:xfrm>
              <a:off x="-4931614" y="1615646"/>
              <a:ext cx="1382646" cy="1488212"/>
            </a:xfrm>
            <a:custGeom>
              <a:avLst/>
              <a:gdLst/>
              <a:ahLst/>
              <a:cxnLst/>
              <a:rect l="l" t="t" r="r" b="b"/>
              <a:pathLst>
                <a:path w="74236" h="79904" fill="none" extrusionOk="0">
                  <a:moveTo>
                    <a:pt x="74236" y="37118"/>
                  </a:moveTo>
                  <a:lnTo>
                    <a:pt x="74236" y="79904"/>
                  </a:lnTo>
                  <a:lnTo>
                    <a:pt x="0" y="79904"/>
                  </a:lnTo>
                  <a:lnTo>
                    <a:pt x="0" y="37118"/>
                  </a:lnTo>
                  <a:lnTo>
                    <a:pt x="0" y="37118"/>
                  </a:lnTo>
                  <a:lnTo>
                    <a:pt x="22" y="35807"/>
                  </a:lnTo>
                  <a:lnTo>
                    <a:pt x="89" y="34518"/>
                  </a:lnTo>
                  <a:lnTo>
                    <a:pt x="200" y="33228"/>
                  </a:lnTo>
                  <a:lnTo>
                    <a:pt x="356" y="31962"/>
                  </a:lnTo>
                  <a:lnTo>
                    <a:pt x="556" y="30717"/>
                  </a:lnTo>
                  <a:lnTo>
                    <a:pt x="800" y="29472"/>
                  </a:lnTo>
                  <a:lnTo>
                    <a:pt x="1067" y="28250"/>
                  </a:lnTo>
                  <a:lnTo>
                    <a:pt x="1400" y="27050"/>
                  </a:lnTo>
                  <a:lnTo>
                    <a:pt x="1400" y="27050"/>
                  </a:lnTo>
                  <a:lnTo>
                    <a:pt x="1578" y="26383"/>
                  </a:lnTo>
                  <a:lnTo>
                    <a:pt x="1800" y="25716"/>
                  </a:lnTo>
                  <a:lnTo>
                    <a:pt x="2245" y="24382"/>
                  </a:lnTo>
                  <a:lnTo>
                    <a:pt x="2245" y="24382"/>
                  </a:lnTo>
                  <a:lnTo>
                    <a:pt x="2423" y="23960"/>
                  </a:lnTo>
                  <a:lnTo>
                    <a:pt x="2423" y="23960"/>
                  </a:lnTo>
                  <a:lnTo>
                    <a:pt x="2712" y="23182"/>
                  </a:lnTo>
                  <a:lnTo>
                    <a:pt x="3023" y="22426"/>
                  </a:lnTo>
                  <a:lnTo>
                    <a:pt x="3379" y="21671"/>
                  </a:lnTo>
                  <a:lnTo>
                    <a:pt x="3712" y="20915"/>
                  </a:lnTo>
                  <a:lnTo>
                    <a:pt x="4090" y="20182"/>
                  </a:lnTo>
                  <a:lnTo>
                    <a:pt x="4468" y="19448"/>
                  </a:lnTo>
                  <a:lnTo>
                    <a:pt x="4868" y="18737"/>
                  </a:lnTo>
                  <a:lnTo>
                    <a:pt x="5290" y="18026"/>
                  </a:lnTo>
                  <a:lnTo>
                    <a:pt x="5290" y="18026"/>
                  </a:lnTo>
                  <a:lnTo>
                    <a:pt x="5512" y="17670"/>
                  </a:lnTo>
                  <a:lnTo>
                    <a:pt x="5512" y="17670"/>
                  </a:lnTo>
                  <a:lnTo>
                    <a:pt x="5890" y="17048"/>
                  </a:lnTo>
                  <a:lnTo>
                    <a:pt x="6312" y="16425"/>
                  </a:lnTo>
                  <a:lnTo>
                    <a:pt x="6712" y="15825"/>
                  </a:lnTo>
                  <a:lnTo>
                    <a:pt x="7135" y="15225"/>
                  </a:lnTo>
                  <a:lnTo>
                    <a:pt x="7579" y="14647"/>
                  </a:lnTo>
                  <a:lnTo>
                    <a:pt x="8024" y="14069"/>
                  </a:lnTo>
                  <a:lnTo>
                    <a:pt x="8491" y="13514"/>
                  </a:lnTo>
                  <a:lnTo>
                    <a:pt x="8957" y="12958"/>
                  </a:lnTo>
                  <a:lnTo>
                    <a:pt x="9446" y="12402"/>
                  </a:lnTo>
                  <a:lnTo>
                    <a:pt x="9935" y="11869"/>
                  </a:lnTo>
                  <a:lnTo>
                    <a:pt x="10424" y="11336"/>
                  </a:lnTo>
                  <a:lnTo>
                    <a:pt x="10935" y="10802"/>
                  </a:lnTo>
                  <a:lnTo>
                    <a:pt x="11469" y="10313"/>
                  </a:lnTo>
                  <a:lnTo>
                    <a:pt x="12002" y="9802"/>
                  </a:lnTo>
                  <a:lnTo>
                    <a:pt x="12536" y="9313"/>
                  </a:lnTo>
                  <a:lnTo>
                    <a:pt x="13091" y="8846"/>
                  </a:lnTo>
                  <a:lnTo>
                    <a:pt x="13091" y="8846"/>
                  </a:lnTo>
                  <a:lnTo>
                    <a:pt x="13625" y="8379"/>
                  </a:lnTo>
                  <a:lnTo>
                    <a:pt x="14203" y="7935"/>
                  </a:lnTo>
                  <a:lnTo>
                    <a:pt x="14758" y="7490"/>
                  </a:lnTo>
                  <a:lnTo>
                    <a:pt x="15336" y="7068"/>
                  </a:lnTo>
                  <a:lnTo>
                    <a:pt x="15336" y="7068"/>
                  </a:lnTo>
                  <a:lnTo>
                    <a:pt x="15492" y="6957"/>
                  </a:lnTo>
                  <a:lnTo>
                    <a:pt x="15492" y="6957"/>
                  </a:lnTo>
                  <a:lnTo>
                    <a:pt x="15670" y="6824"/>
                  </a:lnTo>
                  <a:lnTo>
                    <a:pt x="15670" y="6824"/>
                  </a:lnTo>
                  <a:lnTo>
                    <a:pt x="16448" y="6290"/>
                  </a:lnTo>
                  <a:lnTo>
                    <a:pt x="16448" y="6290"/>
                  </a:lnTo>
                  <a:lnTo>
                    <a:pt x="17403" y="5668"/>
                  </a:lnTo>
                  <a:lnTo>
                    <a:pt x="18404" y="5068"/>
                  </a:lnTo>
                  <a:lnTo>
                    <a:pt x="19381" y="4512"/>
                  </a:lnTo>
                  <a:lnTo>
                    <a:pt x="20404" y="3979"/>
                  </a:lnTo>
                  <a:lnTo>
                    <a:pt x="21449" y="3467"/>
                  </a:lnTo>
                  <a:lnTo>
                    <a:pt x="22493" y="3001"/>
                  </a:lnTo>
                  <a:lnTo>
                    <a:pt x="23560" y="2556"/>
                  </a:lnTo>
                  <a:lnTo>
                    <a:pt x="24649" y="2156"/>
                  </a:lnTo>
                  <a:lnTo>
                    <a:pt x="24649" y="2156"/>
                  </a:lnTo>
                  <a:lnTo>
                    <a:pt x="25383" y="1889"/>
                  </a:lnTo>
                  <a:lnTo>
                    <a:pt x="26138" y="1667"/>
                  </a:lnTo>
                  <a:lnTo>
                    <a:pt x="26872" y="1445"/>
                  </a:lnTo>
                  <a:lnTo>
                    <a:pt x="27627" y="1223"/>
                  </a:lnTo>
                  <a:lnTo>
                    <a:pt x="28383" y="1045"/>
                  </a:lnTo>
                  <a:lnTo>
                    <a:pt x="29161" y="867"/>
                  </a:lnTo>
                  <a:lnTo>
                    <a:pt x="29939" y="711"/>
                  </a:lnTo>
                  <a:lnTo>
                    <a:pt x="30717" y="556"/>
                  </a:lnTo>
                  <a:lnTo>
                    <a:pt x="31495" y="422"/>
                  </a:lnTo>
                  <a:lnTo>
                    <a:pt x="32273" y="311"/>
                  </a:lnTo>
                  <a:lnTo>
                    <a:pt x="33073" y="222"/>
                  </a:lnTo>
                  <a:lnTo>
                    <a:pt x="33873" y="156"/>
                  </a:lnTo>
                  <a:lnTo>
                    <a:pt x="34673" y="89"/>
                  </a:lnTo>
                  <a:lnTo>
                    <a:pt x="35496" y="45"/>
                  </a:lnTo>
                  <a:lnTo>
                    <a:pt x="36296" y="22"/>
                  </a:lnTo>
                  <a:lnTo>
                    <a:pt x="37118" y="0"/>
                  </a:lnTo>
                  <a:lnTo>
                    <a:pt x="37118" y="0"/>
                  </a:lnTo>
                  <a:lnTo>
                    <a:pt x="37985" y="22"/>
                  </a:lnTo>
                  <a:lnTo>
                    <a:pt x="38829" y="45"/>
                  </a:lnTo>
                  <a:lnTo>
                    <a:pt x="39696" y="89"/>
                  </a:lnTo>
                  <a:lnTo>
                    <a:pt x="40541" y="156"/>
                  </a:lnTo>
                  <a:lnTo>
                    <a:pt x="41385" y="245"/>
                  </a:lnTo>
                  <a:lnTo>
                    <a:pt x="42208" y="356"/>
                  </a:lnTo>
                  <a:lnTo>
                    <a:pt x="43052" y="467"/>
                  </a:lnTo>
                  <a:lnTo>
                    <a:pt x="43875" y="622"/>
                  </a:lnTo>
                  <a:lnTo>
                    <a:pt x="43875" y="622"/>
                  </a:lnTo>
                  <a:lnTo>
                    <a:pt x="44586" y="756"/>
                  </a:lnTo>
                  <a:lnTo>
                    <a:pt x="45275" y="911"/>
                  </a:lnTo>
                  <a:lnTo>
                    <a:pt x="45964" y="1067"/>
                  </a:lnTo>
                  <a:lnTo>
                    <a:pt x="46653" y="1245"/>
                  </a:lnTo>
                  <a:lnTo>
                    <a:pt x="47342" y="1445"/>
                  </a:lnTo>
                  <a:lnTo>
                    <a:pt x="48031" y="1645"/>
                  </a:lnTo>
                  <a:lnTo>
                    <a:pt x="48698" y="1845"/>
                  </a:lnTo>
                  <a:lnTo>
                    <a:pt x="49365" y="2067"/>
                  </a:lnTo>
                  <a:lnTo>
                    <a:pt x="50031" y="2312"/>
                  </a:lnTo>
                  <a:lnTo>
                    <a:pt x="50676" y="2556"/>
                  </a:lnTo>
                  <a:lnTo>
                    <a:pt x="51343" y="2823"/>
                  </a:lnTo>
                  <a:lnTo>
                    <a:pt x="51987" y="3112"/>
                  </a:lnTo>
                  <a:lnTo>
                    <a:pt x="53254" y="3690"/>
                  </a:lnTo>
                  <a:lnTo>
                    <a:pt x="54499" y="4312"/>
                  </a:lnTo>
                  <a:lnTo>
                    <a:pt x="55699" y="5001"/>
                  </a:lnTo>
                  <a:lnTo>
                    <a:pt x="56899" y="5712"/>
                  </a:lnTo>
                  <a:lnTo>
                    <a:pt x="58055" y="6468"/>
                  </a:lnTo>
                  <a:lnTo>
                    <a:pt x="59189" y="7268"/>
                  </a:lnTo>
                  <a:lnTo>
                    <a:pt x="60278" y="8113"/>
                  </a:lnTo>
                  <a:lnTo>
                    <a:pt x="61345" y="9002"/>
                  </a:lnTo>
                  <a:lnTo>
                    <a:pt x="62367" y="9913"/>
                  </a:lnTo>
                  <a:lnTo>
                    <a:pt x="63367" y="10869"/>
                  </a:lnTo>
                  <a:lnTo>
                    <a:pt x="63367" y="10869"/>
                  </a:lnTo>
                  <a:lnTo>
                    <a:pt x="63990" y="11513"/>
                  </a:lnTo>
                  <a:lnTo>
                    <a:pt x="64590" y="12158"/>
                  </a:lnTo>
                  <a:lnTo>
                    <a:pt x="65168" y="12825"/>
                  </a:lnTo>
                  <a:lnTo>
                    <a:pt x="65745" y="13514"/>
                  </a:lnTo>
                  <a:lnTo>
                    <a:pt x="66301" y="14203"/>
                  </a:lnTo>
                  <a:lnTo>
                    <a:pt x="66857" y="14914"/>
                  </a:lnTo>
                  <a:lnTo>
                    <a:pt x="67368" y="15625"/>
                  </a:lnTo>
                  <a:lnTo>
                    <a:pt x="67879" y="16359"/>
                  </a:lnTo>
                  <a:lnTo>
                    <a:pt x="68368" y="17114"/>
                  </a:lnTo>
                  <a:lnTo>
                    <a:pt x="68857" y="17870"/>
                  </a:lnTo>
                  <a:lnTo>
                    <a:pt x="69302" y="18648"/>
                  </a:lnTo>
                  <a:lnTo>
                    <a:pt x="69746" y="19426"/>
                  </a:lnTo>
                  <a:lnTo>
                    <a:pt x="70168" y="20226"/>
                  </a:lnTo>
                  <a:lnTo>
                    <a:pt x="70569" y="21026"/>
                  </a:lnTo>
                  <a:lnTo>
                    <a:pt x="70946" y="21849"/>
                  </a:lnTo>
                  <a:lnTo>
                    <a:pt x="71302" y="22671"/>
                  </a:lnTo>
                  <a:lnTo>
                    <a:pt x="71658" y="23516"/>
                  </a:lnTo>
                  <a:lnTo>
                    <a:pt x="71969" y="24360"/>
                  </a:lnTo>
                  <a:lnTo>
                    <a:pt x="72280" y="25205"/>
                  </a:lnTo>
                  <a:lnTo>
                    <a:pt x="72547" y="26072"/>
                  </a:lnTo>
                  <a:lnTo>
                    <a:pt x="72813" y="26961"/>
                  </a:lnTo>
                  <a:lnTo>
                    <a:pt x="73058" y="27827"/>
                  </a:lnTo>
                  <a:lnTo>
                    <a:pt x="73280" y="28739"/>
                  </a:lnTo>
                  <a:lnTo>
                    <a:pt x="73480" y="29628"/>
                  </a:lnTo>
                  <a:lnTo>
                    <a:pt x="73636" y="30539"/>
                  </a:lnTo>
                  <a:lnTo>
                    <a:pt x="73791" y="31450"/>
                  </a:lnTo>
                  <a:lnTo>
                    <a:pt x="73925" y="32384"/>
                  </a:lnTo>
                  <a:lnTo>
                    <a:pt x="74036" y="33317"/>
                  </a:lnTo>
                  <a:lnTo>
                    <a:pt x="74125" y="34251"/>
                  </a:lnTo>
                  <a:lnTo>
                    <a:pt x="74169" y="35207"/>
                  </a:lnTo>
                  <a:lnTo>
                    <a:pt x="74214" y="36162"/>
                  </a:lnTo>
                  <a:lnTo>
                    <a:pt x="74236" y="371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2"/>
            <p:cNvSpPr/>
            <p:nvPr/>
          </p:nvSpPr>
          <p:spPr>
            <a:xfrm>
              <a:off x="-4687794" y="1732797"/>
              <a:ext cx="330780" cy="216925"/>
            </a:xfrm>
            <a:custGeom>
              <a:avLst/>
              <a:gdLst/>
              <a:ahLst/>
              <a:cxnLst/>
              <a:rect l="l" t="t" r="r" b="b"/>
              <a:pathLst>
                <a:path w="17760" h="11647" extrusionOk="0">
                  <a:moveTo>
                    <a:pt x="3357" y="0"/>
                  </a:moveTo>
                  <a:lnTo>
                    <a:pt x="2579" y="534"/>
                  </a:lnTo>
                  <a:lnTo>
                    <a:pt x="2401" y="667"/>
                  </a:lnTo>
                  <a:lnTo>
                    <a:pt x="2245" y="778"/>
                  </a:lnTo>
                  <a:lnTo>
                    <a:pt x="1667" y="1200"/>
                  </a:lnTo>
                  <a:lnTo>
                    <a:pt x="1112" y="1645"/>
                  </a:lnTo>
                  <a:lnTo>
                    <a:pt x="534" y="2089"/>
                  </a:lnTo>
                  <a:lnTo>
                    <a:pt x="0" y="2556"/>
                  </a:lnTo>
                  <a:lnTo>
                    <a:pt x="6891" y="9735"/>
                  </a:lnTo>
                  <a:lnTo>
                    <a:pt x="7513" y="10002"/>
                  </a:lnTo>
                  <a:lnTo>
                    <a:pt x="8224" y="10291"/>
                  </a:lnTo>
                  <a:lnTo>
                    <a:pt x="9113" y="10624"/>
                  </a:lnTo>
                  <a:lnTo>
                    <a:pt x="9313" y="10691"/>
                  </a:lnTo>
                  <a:lnTo>
                    <a:pt x="9513" y="10758"/>
                  </a:lnTo>
                  <a:lnTo>
                    <a:pt x="10136" y="10958"/>
                  </a:lnTo>
                  <a:lnTo>
                    <a:pt x="10780" y="11158"/>
                  </a:lnTo>
                  <a:lnTo>
                    <a:pt x="11469" y="11313"/>
                  </a:lnTo>
                  <a:lnTo>
                    <a:pt x="12158" y="11469"/>
                  </a:lnTo>
                  <a:lnTo>
                    <a:pt x="12847" y="11558"/>
                  </a:lnTo>
                  <a:lnTo>
                    <a:pt x="13514" y="11625"/>
                  </a:lnTo>
                  <a:lnTo>
                    <a:pt x="13847" y="11647"/>
                  </a:lnTo>
                  <a:lnTo>
                    <a:pt x="14492" y="11647"/>
                  </a:lnTo>
                  <a:lnTo>
                    <a:pt x="14803" y="11602"/>
                  </a:lnTo>
                  <a:lnTo>
                    <a:pt x="15248" y="11536"/>
                  </a:lnTo>
                  <a:lnTo>
                    <a:pt x="15670" y="11424"/>
                  </a:lnTo>
                  <a:lnTo>
                    <a:pt x="16026" y="11291"/>
                  </a:lnTo>
                  <a:lnTo>
                    <a:pt x="16359" y="11136"/>
                  </a:lnTo>
                  <a:lnTo>
                    <a:pt x="16626" y="10935"/>
                  </a:lnTo>
                  <a:lnTo>
                    <a:pt x="16870" y="10713"/>
                  </a:lnTo>
                  <a:lnTo>
                    <a:pt x="17092" y="10491"/>
                  </a:lnTo>
                  <a:lnTo>
                    <a:pt x="17270" y="10224"/>
                  </a:lnTo>
                  <a:lnTo>
                    <a:pt x="17426" y="9958"/>
                  </a:lnTo>
                  <a:lnTo>
                    <a:pt x="17537" y="9669"/>
                  </a:lnTo>
                  <a:lnTo>
                    <a:pt x="17626" y="9357"/>
                  </a:lnTo>
                  <a:lnTo>
                    <a:pt x="17693" y="9046"/>
                  </a:lnTo>
                  <a:lnTo>
                    <a:pt x="17737" y="8713"/>
                  </a:lnTo>
                  <a:lnTo>
                    <a:pt x="17759" y="8379"/>
                  </a:lnTo>
                  <a:lnTo>
                    <a:pt x="17759" y="8046"/>
                  </a:lnTo>
                  <a:lnTo>
                    <a:pt x="17737" y="7713"/>
                  </a:lnTo>
                  <a:lnTo>
                    <a:pt x="17715" y="7579"/>
                  </a:lnTo>
                  <a:lnTo>
                    <a:pt x="17670" y="7446"/>
                  </a:lnTo>
                  <a:lnTo>
                    <a:pt x="17581" y="7313"/>
                  </a:lnTo>
                  <a:lnTo>
                    <a:pt x="17493" y="7179"/>
                  </a:lnTo>
                  <a:lnTo>
                    <a:pt x="17359" y="7046"/>
                  </a:lnTo>
                  <a:lnTo>
                    <a:pt x="17226" y="6935"/>
                  </a:lnTo>
                  <a:lnTo>
                    <a:pt x="16892" y="6668"/>
                  </a:lnTo>
                  <a:lnTo>
                    <a:pt x="16470" y="6424"/>
                  </a:lnTo>
                  <a:lnTo>
                    <a:pt x="16026" y="6157"/>
                  </a:lnTo>
                  <a:lnTo>
                    <a:pt x="15537" y="5935"/>
                  </a:lnTo>
                  <a:lnTo>
                    <a:pt x="15025" y="5690"/>
                  </a:lnTo>
                  <a:lnTo>
                    <a:pt x="13981" y="5268"/>
                  </a:lnTo>
                  <a:lnTo>
                    <a:pt x="13003" y="4912"/>
                  </a:lnTo>
                  <a:lnTo>
                    <a:pt x="12180" y="4601"/>
                  </a:lnTo>
                  <a:lnTo>
                    <a:pt x="11647" y="4401"/>
                  </a:lnTo>
                  <a:lnTo>
                    <a:pt x="11469" y="4312"/>
                  </a:lnTo>
                  <a:lnTo>
                    <a:pt x="11269" y="4201"/>
                  </a:lnTo>
                  <a:lnTo>
                    <a:pt x="10825" y="3912"/>
                  </a:lnTo>
                  <a:lnTo>
                    <a:pt x="9758" y="3156"/>
                  </a:lnTo>
                  <a:lnTo>
                    <a:pt x="9158" y="2734"/>
                  </a:lnTo>
                  <a:lnTo>
                    <a:pt x="8513" y="2289"/>
                  </a:lnTo>
                  <a:lnTo>
                    <a:pt x="7824" y="1889"/>
                  </a:lnTo>
                  <a:lnTo>
                    <a:pt x="7468" y="1689"/>
                  </a:lnTo>
                  <a:lnTo>
                    <a:pt x="7091" y="1512"/>
                  </a:lnTo>
                  <a:lnTo>
                    <a:pt x="6402" y="1223"/>
                  </a:lnTo>
                  <a:lnTo>
                    <a:pt x="5513" y="845"/>
                  </a:lnTo>
                  <a:lnTo>
                    <a:pt x="3357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2"/>
            <p:cNvSpPr/>
            <p:nvPr/>
          </p:nvSpPr>
          <p:spPr>
            <a:xfrm>
              <a:off x="-4433209" y="2668759"/>
              <a:ext cx="249650" cy="253784"/>
            </a:xfrm>
            <a:custGeom>
              <a:avLst/>
              <a:gdLst/>
              <a:ahLst/>
              <a:cxnLst/>
              <a:rect l="l" t="t" r="r" b="b"/>
              <a:pathLst>
                <a:path w="13404" h="13626" extrusionOk="0">
                  <a:moveTo>
                    <a:pt x="6802" y="1"/>
                  </a:moveTo>
                  <a:lnTo>
                    <a:pt x="6402" y="23"/>
                  </a:lnTo>
                  <a:lnTo>
                    <a:pt x="6002" y="68"/>
                  </a:lnTo>
                  <a:lnTo>
                    <a:pt x="5624" y="134"/>
                  </a:lnTo>
                  <a:lnTo>
                    <a:pt x="5224" y="223"/>
                  </a:lnTo>
                  <a:lnTo>
                    <a:pt x="4824" y="334"/>
                  </a:lnTo>
                  <a:lnTo>
                    <a:pt x="4446" y="445"/>
                  </a:lnTo>
                  <a:lnTo>
                    <a:pt x="4068" y="579"/>
                  </a:lnTo>
                  <a:lnTo>
                    <a:pt x="3712" y="734"/>
                  </a:lnTo>
                  <a:lnTo>
                    <a:pt x="3357" y="912"/>
                  </a:lnTo>
                  <a:lnTo>
                    <a:pt x="3023" y="1090"/>
                  </a:lnTo>
                  <a:lnTo>
                    <a:pt x="2690" y="1290"/>
                  </a:lnTo>
                  <a:lnTo>
                    <a:pt x="2401" y="1490"/>
                  </a:lnTo>
                  <a:lnTo>
                    <a:pt x="2112" y="1712"/>
                  </a:lnTo>
                  <a:lnTo>
                    <a:pt x="1845" y="1957"/>
                  </a:lnTo>
                  <a:lnTo>
                    <a:pt x="1556" y="2246"/>
                  </a:lnTo>
                  <a:lnTo>
                    <a:pt x="1290" y="2557"/>
                  </a:lnTo>
                  <a:lnTo>
                    <a:pt x="1045" y="2890"/>
                  </a:lnTo>
                  <a:lnTo>
                    <a:pt x="845" y="3246"/>
                  </a:lnTo>
                  <a:lnTo>
                    <a:pt x="645" y="3624"/>
                  </a:lnTo>
                  <a:lnTo>
                    <a:pt x="467" y="3979"/>
                  </a:lnTo>
                  <a:lnTo>
                    <a:pt x="334" y="4379"/>
                  </a:lnTo>
                  <a:lnTo>
                    <a:pt x="223" y="4780"/>
                  </a:lnTo>
                  <a:lnTo>
                    <a:pt x="134" y="5180"/>
                  </a:lnTo>
                  <a:lnTo>
                    <a:pt x="67" y="5602"/>
                  </a:lnTo>
                  <a:lnTo>
                    <a:pt x="23" y="6002"/>
                  </a:lnTo>
                  <a:lnTo>
                    <a:pt x="1" y="6424"/>
                  </a:lnTo>
                  <a:lnTo>
                    <a:pt x="23" y="6847"/>
                  </a:lnTo>
                  <a:lnTo>
                    <a:pt x="67" y="7269"/>
                  </a:lnTo>
                  <a:lnTo>
                    <a:pt x="134" y="7691"/>
                  </a:lnTo>
                  <a:lnTo>
                    <a:pt x="223" y="8114"/>
                  </a:lnTo>
                  <a:lnTo>
                    <a:pt x="378" y="8625"/>
                  </a:lnTo>
                  <a:lnTo>
                    <a:pt x="601" y="9136"/>
                  </a:lnTo>
                  <a:lnTo>
                    <a:pt x="845" y="9603"/>
                  </a:lnTo>
                  <a:lnTo>
                    <a:pt x="1134" y="10069"/>
                  </a:lnTo>
                  <a:lnTo>
                    <a:pt x="1445" y="10514"/>
                  </a:lnTo>
                  <a:lnTo>
                    <a:pt x="1801" y="10936"/>
                  </a:lnTo>
                  <a:lnTo>
                    <a:pt x="2201" y="11336"/>
                  </a:lnTo>
                  <a:lnTo>
                    <a:pt x="2601" y="11692"/>
                  </a:lnTo>
                  <a:lnTo>
                    <a:pt x="3068" y="12048"/>
                  </a:lnTo>
                  <a:lnTo>
                    <a:pt x="3535" y="12359"/>
                  </a:lnTo>
                  <a:lnTo>
                    <a:pt x="4024" y="12625"/>
                  </a:lnTo>
                  <a:lnTo>
                    <a:pt x="4557" y="12892"/>
                  </a:lnTo>
                  <a:lnTo>
                    <a:pt x="5090" y="13092"/>
                  </a:lnTo>
                  <a:lnTo>
                    <a:pt x="5668" y="13292"/>
                  </a:lnTo>
                  <a:lnTo>
                    <a:pt x="6246" y="13426"/>
                  </a:lnTo>
                  <a:lnTo>
                    <a:pt x="6824" y="13537"/>
                  </a:lnTo>
                  <a:lnTo>
                    <a:pt x="7424" y="13603"/>
                  </a:lnTo>
                  <a:lnTo>
                    <a:pt x="8024" y="13626"/>
                  </a:lnTo>
                  <a:lnTo>
                    <a:pt x="8424" y="13603"/>
                  </a:lnTo>
                  <a:lnTo>
                    <a:pt x="8847" y="13581"/>
                  </a:lnTo>
                  <a:lnTo>
                    <a:pt x="9247" y="13537"/>
                  </a:lnTo>
                  <a:lnTo>
                    <a:pt x="9647" y="13470"/>
                  </a:lnTo>
                  <a:lnTo>
                    <a:pt x="10180" y="13359"/>
                  </a:lnTo>
                  <a:lnTo>
                    <a:pt x="10691" y="13203"/>
                  </a:lnTo>
                  <a:lnTo>
                    <a:pt x="11203" y="13026"/>
                  </a:lnTo>
                  <a:lnTo>
                    <a:pt x="11692" y="12826"/>
                  </a:lnTo>
                  <a:lnTo>
                    <a:pt x="12158" y="12603"/>
                  </a:lnTo>
                  <a:lnTo>
                    <a:pt x="12603" y="12337"/>
                  </a:lnTo>
                  <a:lnTo>
                    <a:pt x="13025" y="12048"/>
                  </a:lnTo>
                  <a:lnTo>
                    <a:pt x="13403" y="11736"/>
                  </a:lnTo>
                  <a:lnTo>
                    <a:pt x="12914" y="11181"/>
                  </a:lnTo>
                  <a:lnTo>
                    <a:pt x="12558" y="11470"/>
                  </a:lnTo>
                  <a:lnTo>
                    <a:pt x="12158" y="11736"/>
                  </a:lnTo>
                  <a:lnTo>
                    <a:pt x="11736" y="11981"/>
                  </a:lnTo>
                  <a:lnTo>
                    <a:pt x="11292" y="12203"/>
                  </a:lnTo>
                  <a:lnTo>
                    <a:pt x="10847" y="12381"/>
                  </a:lnTo>
                  <a:lnTo>
                    <a:pt x="10358" y="12537"/>
                  </a:lnTo>
                  <a:lnTo>
                    <a:pt x="9869" y="12670"/>
                  </a:lnTo>
                  <a:lnTo>
                    <a:pt x="9358" y="12759"/>
                  </a:lnTo>
                  <a:lnTo>
                    <a:pt x="8758" y="12848"/>
                  </a:lnTo>
                  <a:lnTo>
                    <a:pt x="8158" y="12870"/>
                  </a:lnTo>
                  <a:lnTo>
                    <a:pt x="7535" y="12848"/>
                  </a:lnTo>
                  <a:lnTo>
                    <a:pt x="6935" y="12803"/>
                  </a:lnTo>
                  <a:lnTo>
                    <a:pt x="6402" y="12692"/>
                  </a:lnTo>
                  <a:lnTo>
                    <a:pt x="5868" y="12559"/>
                  </a:lnTo>
                  <a:lnTo>
                    <a:pt x="5357" y="12403"/>
                  </a:lnTo>
                  <a:lnTo>
                    <a:pt x="4868" y="12203"/>
                  </a:lnTo>
                  <a:lnTo>
                    <a:pt x="4401" y="11981"/>
                  </a:lnTo>
                  <a:lnTo>
                    <a:pt x="3935" y="11736"/>
                  </a:lnTo>
                  <a:lnTo>
                    <a:pt x="3512" y="11447"/>
                  </a:lnTo>
                  <a:lnTo>
                    <a:pt x="3112" y="11136"/>
                  </a:lnTo>
                  <a:lnTo>
                    <a:pt x="2712" y="10803"/>
                  </a:lnTo>
                  <a:lnTo>
                    <a:pt x="2379" y="10447"/>
                  </a:lnTo>
                  <a:lnTo>
                    <a:pt x="2045" y="10069"/>
                  </a:lnTo>
                  <a:lnTo>
                    <a:pt x="1756" y="9692"/>
                  </a:lnTo>
                  <a:lnTo>
                    <a:pt x="1490" y="9269"/>
                  </a:lnTo>
                  <a:lnTo>
                    <a:pt x="1267" y="8825"/>
                  </a:lnTo>
                  <a:lnTo>
                    <a:pt x="1090" y="8380"/>
                  </a:lnTo>
                  <a:lnTo>
                    <a:pt x="934" y="7913"/>
                  </a:lnTo>
                  <a:lnTo>
                    <a:pt x="867" y="7558"/>
                  </a:lnTo>
                  <a:lnTo>
                    <a:pt x="801" y="7180"/>
                  </a:lnTo>
                  <a:lnTo>
                    <a:pt x="756" y="6824"/>
                  </a:lnTo>
                  <a:lnTo>
                    <a:pt x="756" y="6447"/>
                  </a:lnTo>
                  <a:lnTo>
                    <a:pt x="756" y="6069"/>
                  </a:lnTo>
                  <a:lnTo>
                    <a:pt x="801" y="5713"/>
                  </a:lnTo>
                  <a:lnTo>
                    <a:pt x="867" y="5335"/>
                  </a:lnTo>
                  <a:lnTo>
                    <a:pt x="934" y="4980"/>
                  </a:lnTo>
                  <a:lnTo>
                    <a:pt x="1045" y="4624"/>
                  </a:lnTo>
                  <a:lnTo>
                    <a:pt x="1179" y="4291"/>
                  </a:lnTo>
                  <a:lnTo>
                    <a:pt x="1312" y="3957"/>
                  </a:lnTo>
                  <a:lnTo>
                    <a:pt x="1490" y="3624"/>
                  </a:lnTo>
                  <a:lnTo>
                    <a:pt x="1668" y="3313"/>
                  </a:lnTo>
                  <a:lnTo>
                    <a:pt x="1890" y="3024"/>
                  </a:lnTo>
                  <a:lnTo>
                    <a:pt x="2112" y="2757"/>
                  </a:lnTo>
                  <a:lnTo>
                    <a:pt x="2357" y="2490"/>
                  </a:lnTo>
                  <a:lnTo>
                    <a:pt x="2601" y="2290"/>
                  </a:lnTo>
                  <a:lnTo>
                    <a:pt x="2846" y="2090"/>
                  </a:lnTo>
                  <a:lnTo>
                    <a:pt x="3112" y="1890"/>
                  </a:lnTo>
                  <a:lnTo>
                    <a:pt x="3401" y="1712"/>
                  </a:lnTo>
                  <a:lnTo>
                    <a:pt x="3712" y="1557"/>
                  </a:lnTo>
                  <a:lnTo>
                    <a:pt x="4024" y="1401"/>
                  </a:lnTo>
                  <a:lnTo>
                    <a:pt x="4357" y="1268"/>
                  </a:lnTo>
                  <a:lnTo>
                    <a:pt x="4690" y="1134"/>
                  </a:lnTo>
                  <a:lnTo>
                    <a:pt x="5046" y="1023"/>
                  </a:lnTo>
                  <a:lnTo>
                    <a:pt x="5402" y="934"/>
                  </a:lnTo>
                  <a:lnTo>
                    <a:pt x="5757" y="868"/>
                  </a:lnTo>
                  <a:lnTo>
                    <a:pt x="6113" y="801"/>
                  </a:lnTo>
                  <a:lnTo>
                    <a:pt x="6468" y="757"/>
                  </a:lnTo>
                  <a:lnTo>
                    <a:pt x="6824" y="734"/>
                  </a:lnTo>
                  <a:lnTo>
                    <a:pt x="7180" y="734"/>
                  </a:lnTo>
                  <a:lnTo>
                    <a:pt x="7535" y="757"/>
                  </a:lnTo>
                  <a:lnTo>
                    <a:pt x="7824" y="779"/>
                  </a:lnTo>
                  <a:lnTo>
                    <a:pt x="8135" y="823"/>
                  </a:lnTo>
                  <a:lnTo>
                    <a:pt x="8491" y="912"/>
                  </a:lnTo>
                  <a:lnTo>
                    <a:pt x="8824" y="1001"/>
                  </a:lnTo>
                  <a:lnTo>
                    <a:pt x="9180" y="1157"/>
                  </a:lnTo>
                  <a:lnTo>
                    <a:pt x="9513" y="1334"/>
                  </a:lnTo>
                  <a:lnTo>
                    <a:pt x="9847" y="1535"/>
                  </a:lnTo>
                  <a:lnTo>
                    <a:pt x="10158" y="1801"/>
                  </a:lnTo>
                  <a:lnTo>
                    <a:pt x="10314" y="1957"/>
                  </a:lnTo>
                  <a:lnTo>
                    <a:pt x="10447" y="2135"/>
                  </a:lnTo>
                  <a:lnTo>
                    <a:pt x="11025" y="1668"/>
                  </a:lnTo>
                  <a:lnTo>
                    <a:pt x="10736" y="1334"/>
                  </a:lnTo>
                  <a:lnTo>
                    <a:pt x="10425" y="1046"/>
                  </a:lnTo>
                  <a:lnTo>
                    <a:pt x="10069" y="801"/>
                  </a:lnTo>
                  <a:lnTo>
                    <a:pt x="9691" y="579"/>
                  </a:lnTo>
                  <a:lnTo>
                    <a:pt x="9291" y="379"/>
                  </a:lnTo>
                  <a:lnTo>
                    <a:pt x="8847" y="223"/>
                  </a:lnTo>
                  <a:lnTo>
                    <a:pt x="8380" y="112"/>
                  </a:lnTo>
                  <a:lnTo>
                    <a:pt x="7869" y="45"/>
                  </a:lnTo>
                  <a:lnTo>
                    <a:pt x="7580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2"/>
            <p:cNvSpPr/>
            <p:nvPr/>
          </p:nvSpPr>
          <p:spPr>
            <a:xfrm>
              <a:off x="-4287487" y="2669597"/>
              <a:ext cx="59619" cy="38926"/>
            </a:xfrm>
            <a:custGeom>
              <a:avLst/>
              <a:gdLst/>
              <a:ahLst/>
              <a:cxnLst/>
              <a:rect l="l" t="t" r="r" b="b"/>
              <a:pathLst>
                <a:path w="3201" h="2090" extrusionOk="0">
                  <a:moveTo>
                    <a:pt x="45" y="0"/>
                  </a:moveTo>
                  <a:lnTo>
                    <a:pt x="22" y="378"/>
                  </a:lnTo>
                  <a:lnTo>
                    <a:pt x="0" y="734"/>
                  </a:lnTo>
                  <a:lnTo>
                    <a:pt x="311" y="778"/>
                  </a:lnTo>
                  <a:lnTo>
                    <a:pt x="667" y="867"/>
                  </a:lnTo>
                  <a:lnTo>
                    <a:pt x="1000" y="956"/>
                  </a:lnTo>
                  <a:lnTo>
                    <a:pt x="1356" y="1112"/>
                  </a:lnTo>
                  <a:lnTo>
                    <a:pt x="1689" y="1289"/>
                  </a:lnTo>
                  <a:lnTo>
                    <a:pt x="2023" y="1490"/>
                  </a:lnTo>
                  <a:lnTo>
                    <a:pt x="2334" y="1756"/>
                  </a:lnTo>
                  <a:lnTo>
                    <a:pt x="2490" y="1912"/>
                  </a:lnTo>
                  <a:lnTo>
                    <a:pt x="2623" y="2090"/>
                  </a:lnTo>
                  <a:lnTo>
                    <a:pt x="3201" y="1623"/>
                  </a:lnTo>
                  <a:lnTo>
                    <a:pt x="2912" y="1289"/>
                  </a:lnTo>
                  <a:lnTo>
                    <a:pt x="2601" y="1001"/>
                  </a:lnTo>
                  <a:lnTo>
                    <a:pt x="2245" y="756"/>
                  </a:lnTo>
                  <a:lnTo>
                    <a:pt x="1867" y="534"/>
                  </a:lnTo>
                  <a:lnTo>
                    <a:pt x="1467" y="334"/>
                  </a:lnTo>
                  <a:lnTo>
                    <a:pt x="1023" y="178"/>
                  </a:lnTo>
                  <a:lnTo>
                    <a:pt x="556" y="67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2"/>
            <p:cNvSpPr/>
            <p:nvPr/>
          </p:nvSpPr>
          <p:spPr>
            <a:xfrm>
              <a:off x="-4258935" y="2876987"/>
              <a:ext cx="75375" cy="42670"/>
            </a:xfrm>
            <a:custGeom>
              <a:avLst/>
              <a:gdLst/>
              <a:ahLst/>
              <a:cxnLst/>
              <a:rect l="l" t="t" r="r" b="b"/>
              <a:pathLst>
                <a:path w="4047" h="2291" extrusionOk="0">
                  <a:moveTo>
                    <a:pt x="3557" y="1"/>
                  </a:moveTo>
                  <a:lnTo>
                    <a:pt x="3201" y="290"/>
                  </a:lnTo>
                  <a:lnTo>
                    <a:pt x="2801" y="556"/>
                  </a:lnTo>
                  <a:lnTo>
                    <a:pt x="2379" y="801"/>
                  </a:lnTo>
                  <a:lnTo>
                    <a:pt x="1935" y="1023"/>
                  </a:lnTo>
                  <a:lnTo>
                    <a:pt x="1490" y="1201"/>
                  </a:lnTo>
                  <a:lnTo>
                    <a:pt x="1001" y="1357"/>
                  </a:lnTo>
                  <a:lnTo>
                    <a:pt x="512" y="1490"/>
                  </a:lnTo>
                  <a:lnTo>
                    <a:pt x="1" y="1579"/>
                  </a:lnTo>
                  <a:lnTo>
                    <a:pt x="45" y="1712"/>
                  </a:lnTo>
                  <a:lnTo>
                    <a:pt x="290" y="2290"/>
                  </a:lnTo>
                  <a:lnTo>
                    <a:pt x="823" y="2179"/>
                  </a:lnTo>
                  <a:lnTo>
                    <a:pt x="1334" y="2023"/>
                  </a:lnTo>
                  <a:lnTo>
                    <a:pt x="1846" y="1846"/>
                  </a:lnTo>
                  <a:lnTo>
                    <a:pt x="2335" y="1646"/>
                  </a:lnTo>
                  <a:lnTo>
                    <a:pt x="2801" y="1423"/>
                  </a:lnTo>
                  <a:lnTo>
                    <a:pt x="3246" y="1157"/>
                  </a:lnTo>
                  <a:lnTo>
                    <a:pt x="3668" y="868"/>
                  </a:lnTo>
                  <a:lnTo>
                    <a:pt x="4046" y="556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2"/>
            <p:cNvSpPr/>
            <p:nvPr/>
          </p:nvSpPr>
          <p:spPr>
            <a:xfrm>
              <a:off x="-4043667" y="3014849"/>
              <a:ext cx="224394" cy="77014"/>
            </a:xfrm>
            <a:custGeom>
              <a:avLst/>
              <a:gdLst/>
              <a:ahLst/>
              <a:cxnLst/>
              <a:rect l="l" t="t" r="r" b="b"/>
              <a:pathLst>
                <a:path w="12048" h="4135" extrusionOk="0">
                  <a:moveTo>
                    <a:pt x="10180" y="0"/>
                  </a:moveTo>
                  <a:lnTo>
                    <a:pt x="3112" y="245"/>
                  </a:lnTo>
                  <a:lnTo>
                    <a:pt x="2579" y="845"/>
                  </a:lnTo>
                  <a:lnTo>
                    <a:pt x="2023" y="1489"/>
                  </a:lnTo>
                  <a:lnTo>
                    <a:pt x="1379" y="2267"/>
                  </a:lnTo>
                  <a:lnTo>
                    <a:pt x="645" y="3223"/>
                  </a:lnTo>
                  <a:lnTo>
                    <a:pt x="289" y="3690"/>
                  </a:lnTo>
                  <a:lnTo>
                    <a:pt x="1" y="4134"/>
                  </a:lnTo>
                  <a:lnTo>
                    <a:pt x="12047" y="3712"/>
                  </a:lnTo>
                  <a:lnTo>
                    <a:pt x="10580" y="822"/>
                  </a:lnTo>
                  <a:lnTo>
                    <a:pt x="10180" y="0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2"/>
            <p:cNvSpPr/>
            <p:nvPr/>
          </p:nvSpPr>
          <p:spPr>
            <a:xfrm>
              <a:off x="-4018002" y="3014849"/>
              <a:ext cx="171406" cy="44309"/>
            </a:xfrm>
            <a:custGeom>
              <a:avLst/>
              <a:gdLst/>
              <a:ahLst/>
              <a:cxnLst/>
              <a:rect l="l" t="t" r="r" b="b"/>
              <a:pathLst>
                <a:path w="9203" h="2379" extrusionOk="0">
                  <a:moveTo>
                    <a:pt x="8802" y="0"/>
                  </a:moveTo>
                  <a:lnTo>
                    <a:pt x="1734" y="245"/>
                  </a:lnTo>
                  <a:lnTo>
                    <a:pt x="1201" y="845"/>
                  </a:lnTo>
                  <a:lnTo>
                    <a:pt x="645" y="1489"/>
                  </a:lnTo>
                  <a:lnTo>
                    <a:pt x="1" y="2267"/>
                  </a:lnTo>
                  <a:lnTo>
                    <a:pt x="467" y="2334"/>
                  </a:lnTo>
                  <a:lnTo>
                    <a:pt x="934" y="2378"/>
                  </a:lnTo>
                  <a:lnTo>
                    <a:pt x="1868" y="2378"/>
                  </a:lnTo>
                  <a:lnTo>
                    <a:pt x="2823" y="2312"/>
                  </a:lnTo>
                  <a:lnTo>
                    <a:pt x="3712" y="2223"/>
                  </a:lnTo>
                  <a:lnTo>
                    <a:pt x="4424" y="2134"/>
                  </a:lnTo>
                  <a:lnTo>
                    <a:pt x="5135" y="2045"/>
                  </a:lnTo>
                  <a:lnTo>
                    <a:pt x="5846" y="1912"/>
                  </a:lnTo>
                  <a:lnTo>
                    <a:pt x="6535" y="1756"/>
                  </a:lnTo>
                  <a:lnTo>
                    <a:pt x="7224" y="1578"/>
                  </a:lnTo>
                  <a:lnTo>
                    <a:pt x="7913" y="1356"/>
                  </a:lnTo>
                  <a:lnTo>
                    <a:pt x="8580" y="1111"/>
                  </a:lnTo>
                  <a:lnTo>
                    <a:pt x="9202" y="822"/>
                  </a:lnTo>
                  <a:lnTo>
                    <a:pt x="880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2"/>
            <p:cNvSpPr/>
            <p:nvPr/>
          </p:nvSpPr>
          <p:spPr>
            <a:xfrm>
              <a:off x="-4251057" y="2623650"/>
              <a:ext cx="625092" cy="415226"/>
            </a:xfrm>
            <a:custGeom>
              <a:avLst/>
              <a:gdLst/>
              <a:ahLst/>
              <a:cxnLst/>
              <a:rect l="l" t="t" r="r" b="b"/>
              <a:pathLst>
                <a:path w="33562" h="22294" extrusionOk="0">
                  <a:moveTo>
                    <a:pt x="22" y="0"/>
                  </a:moveTo>
                  <a:lnTo>
                    <a:pt x="22" y="600"/>
                  </a:lnTo>
                  <a:lnTo>
                    <a:pt x="0" y="1312"/>
                  </a:lnTo>
                  <a:lnTo>
                    <a:pt x="22" y="2267"/>
                  </a:lnTo>
                  <a:lnTo>
                    <a:pt x="45" y="3445"/>
                  </a:lnTo>
                  <a:lnTo>
                    <a:pt x="111" y="4779"/>
                  </a:lnTo>
                  <a:lnTo>
                    <a:pt x="200" y="6290"/>
                  </a:lnTo>
                  <a:lnTo>
                    <a:pt x="356" y="7935"/>
                  </a:lnTo>
                  <a:lnTo>
                    <a:pt x="356" y="8068"/>
                  </a:lnTo>
                  <a:lnTo>
                    <a:pt x="422" y="8713"/>
                  </a:lnTo>
                  <a:lnTo>
                    <a:pt x="578" y="9913"/>
                  </a:lnTo>
                  <a:lnTo>
                    <a:pt x="756" y="11158"/>
                  </a:lnTo>
                  <a:lnTo>
                    <a:pt x="978" y="12469"/>
                  </a:lnTo>
                  <a:lnTo>
                    <a:pt x="1245" y="13803"/>
                  </a:lnTo>
                  <a:lnTo>
                    <a:pt x="1556" y="15159"/>
                  </a:lnTo>
                  <a:lnTo>
                    <a:pt x="1912" y="16492"/>
                  </a:lnTo>
                  <a:lnTo>
                    <a:pt x="2023" y="16848"/>
                  </a:lnTo>
                  <a:lnTo>
                    <a:pt x="2156" y="17203"/>
                  </a:lnTo>
                  <a:lnTo>
                    <a:pt x="2312" y="17537"/>
                  </a:lnTo>
                  <a:lnTo>
                    <a:pt x="2467" y="17870"/>
                  </a:lnTo>
                  <a:lnTo>
                    <a:pt x="2667" y="18159"/>
                  </a:lnTo>
                  <a:lnTo>
                    <a:pt x="2867" y="18470"/>
                  </a:lnTo>
                  <a:lnTo>
                    <a:pt x="3067" y="18737"/>
                  </a:lnTo>
                  <a:lnTo>
                    <a:pt x="3312" y="19026"/>
                  </a:lnTo>
                  <a:lnTo>
                    <a:pt x="3556" y="19270"/>
                  </a:lnTo>
                  <a:lnTo>
                    <a:pt x="3823" y="19515"/>
                  </a:lnTo>
                  <a:lnTo>
                    <a:pt x="4090" y="19759"/>
                  </a:lnTo>
                  <a:lnTo>
                    <a:pt x="4379" y="19982"/>
                  </a:lnTo>
                  <a:lnTo>
                    <a:pt x="4668" y="20182"/>
                  </a:lnTo>
                  <a:lnTo>
                    <a:pt x="4979" y="20382"/>
                  </a:lnTo>
                  <a:lnTo>
                    <a:pt x="5312" y="20560"/>
                  </a:lnTo>
                  <a:lnTo>
                    <a:pt x="5646" y="20737"/>
                  </a:lnTo>
                  <a:lnTo>
                    <a:pt x="6001" y="20915"/>
                  </a:lnTo>
                  <a:lnTo>
                    <a:pt x="6357" y="21071"/>
                  </a:lnTo>
                  <a:lnTo>
                    <a:pt x="7113" y="21338"/>
                  </a:lnTo>
                  <a:lnTo>
                    <a:pt x="7890" y="21582"/>
                  </a:lnTo>
                  <a:lnTo>
                    <a:pt x="8713" y="21782"/>
                  </a:lnTo>
                  <a:lnTo>
                    <a:pt x="9557" y="21938"/>
                  </a:lnTo>
                  <a:lnTo>
                    <a:pt x="10424" y="22071"/>
                  </a:lnTo>
                  <a:lnTo>
                    <a:pt x="11336" y="22182"/>
                  </a:lnTo>
                  <a:lnTo>
                    <a:pt x="12247" y="22249"/>
                  </a:lnTo>
                  <a:lnTo>
                    <a:pt x="13180" y="22271"/>
                  </a:lnTo>
                  <a:lnTo>
                    <a:pt x="14136" y="22293"/>
                  </a:lnTo>
                  <a:lnTo>
                    <a:pt x="15092" y="22271"/>
                  </a:lnTo>
                  <a:lnTo>
                    <a:pt x="16048" y="22227"/>
                  </a:lnTo>
                  <a:lnTo>
                    <a:pt x="17003" y="22182"/>
                  </a:lnTo>
                  <a:lnTo>
                    <a:pt x="17959" y="22093"/>
                  </a:lnTo>
                  <a:lnTo>
                    <a:pt x="18915" y="22004"/>
                  </a:lnTo>
                  <a:lnTo>
                    <a:pt x="19848" y="21871"/>
                  </a:lnTo>
                  <a:lnTo>
                    <a:pt x="20782" y="21760"/>
                  </a:lnTo>
                  <a:lnTo>
                    <a:pt x="21671" y="21604"/>
                  </a:lnTo>
                  <a:lnTo>
                    <a:pt x="22560" y="21449"/>
                  </a:lnTo>
                  <a:lnTo>
                    <a:pt x="23427" y="21293"/>
                  </a:lnTo>
                  <a:lnTo>
                    <a:pt x="25071" y="20937"/>
                  </a:lnTo>
                  <a:lnTo>
                    <a:pt x="26561" y="20560"/>
                  </a:lnTo>
                  <a:lnTo>
                    <a:pt x="26716" y="20515"/>
                  </a:lnTo>
                  <a:lnTo>
                    <a:pt x="27072" y="20426"/>
                  </a:lnTo>
                  <a:lnTo>
                    <a:pt x="27405" y="20293"/>
                  </a:lnTo>
                  <a:lnTo>
                    <a:pt x="27739" y="20137"/>
                  </a:lnTo>
                  <a:lnTo>
                    <a:pt x="28050" y="19959"/>
                  </a:lnTo>
                  <a:lnTo>
                    <a:pt x="28383" y="19737"/>
                  </a:lnTo>
                  <a:lnTo>
                    <a:pt x="28694" y="19493"/>
                  </a:lnTo>
                  <a:lnTo>
                    <a:pt x="28939" y="19293"/>
                  </a:lnTo>
                  <a:lnTo>
                    <a:pt x="29161" y="19070"/>
                  </a:lnTo>
                  <a:lnTo>
                    <a:pt x="29405" y="18826"/>
                  </a:lnTo>
                  <a:lnTo>
                    <a:pt x="29628" y="18581"/>
                  </a:lnTo>
                  <a:lnTo>
                    <a:pt x="29828" y="18315"/>
                  </a:lnTo>
                  <a:lnTo>
                    <a:pt x="30028" y="18026"/>
                  </a:lnTo>
                  <a:lnTo>
                    <a:pt x="30428" y="17448"/>
                  </a:lnTo>
                  <a:lnTo>
                    <a:pt x="30784" y="16826"/>
                  </a:lnTo>
                  <a:lnTo>
                    <a:pt x="31117" y="16159"/>
                  </a:lnTo>
                  <a:lnTo>
                    <a:pt x="31406" y="15448"/>
                  </a:lnTo>
                  <a:lnTo>
                    <a:pt x="31695" y="14714"/>
                  </a:lnTo>
                  <a:lnTo>
                    <a:pt x="31984" y="13869"/>
                  </a:lnTo>
                  <a:lnTo>
                    <a:pt x="32228" y="12980"/>
                  </a:lnTo>
                  <a:lnTo>
                    <a:pt x="32450" y="12069"/>
                  </a:lnTo>
                  <a:lnTo>
                    <a:pt x="32651" y="11158"/>
                  </a:lnTo>
                  <a:lnTo>
                    <a:pt x="32873" y="9913"/>
                  </a:lnTo>
                  <a:lnTo>
                    <a:pt x="33073" y="8691"/>
                  </a:lnTo>
                  <a:lnTo>
                    <a:pt x="33184" y="7846"/>
                  </a:lnTo>
                  <a:lnTo>
                    <a:pt x="33273" y="7024"/>
                  </a:lnTo>
                  <a:lnTo>
                    <a:pt x="33406" y="5423"/>
                  </a:lnTo>
                  <a:lnTo>
                    <a:pt x="33495" y="3979"/>
                  </a:lnTo>
                  <a:lnTo>
                    <a:pt x="33540" y="2690"/>
                  </a:lnTo>
                  <a:lnTo>
                    <a:pt x="33562" y="1623"/>
                  </a:lnTo>
                  <a:lnTo>
                    <a:pt x="33562" y="800"/>
                  </a:lnTo>
                  <a:lnTo>
                    <a:pt x="33540" y="89"/>
                  </a:lnTo>
                  <a:lnTo>
                    <a:pt x="25294" y="67"/>
                  </a:lnTo>
                  <a:lnTo>
                    <a:pt x="21915" y="67"/>
                  </a:lnTo>
                  <a:lnTo>
                    <a:pt x="21271" y="4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2"/>
            <p:cNvSpPr/>
            <p:nvPr/>
          </p:nvSpPr>
          <p:spPr>
            <a:xfrm>
              <a:off x="-4224982" y="2655107"/>
              <a:ext cx="185468" cy="185468"/>
            </a:xfrm>
            <a:custGeom>
              <a:avLst/>
              <a:gdLst/>
              <a:ahLst/>
              <a:cxnLst/>
              <a:rect l="l" t="t" r="r" b="b"/>
              <a:pathLst>
                <a:path w="9958" h="9958" extrusionOk="0">
                  <a:moveTo>
                    <a:pt x="2912" y="0"/>
                  </a:moveTo>
                  <a:lnTo>
                    <a:pt x="3068" y="3090"/>
                  </a:lnTo>
                  <a:lnTo>
                    <a:pt x="3068" y="3090"/>
                  </a:lnTo>
                  <a:lnTo>
                    <a:pt x="0" y="2934"/>
                  </a:lnTo>
                  <a:lnTo>
                    <a:pt x="2290" y="4979"/>
                  </a:lnTo>
                  <a:lnTo>
                    <a:pt x="0" y="7046"/>
                  </a:lnTo>
                  <a:lnTo>
                    <a:pt x="3068" y="6891"/>
                  </a:lnTo>
                  <a:lnTo>
                    <a:pt x="2912" y="9958"/>
                  </a:lnTo>
                  <a:lnTo>
                    <a:pt x="4979" y="7669"/>
                  </a:lnTo>
                  <a:lnTo>
                    <a:pt x="7046" y="9958"/>
                  </a:lnTo>
                  <a:lnTo>
                    <a:pt x="6868" y="6891"/>
                  </a:lnTo>
                  <a:lnTo>
                    <a:pt x="9958" y="7046"/>
                  </a:lnTo>
                  <a:lnTo>
                    <a:pt x="7668" y="4979"/>
                  </a:lnTo>
                  <a:lnTo>
                    <a:pt x="9958" y="2934"/>
                  </a:lnTo>
                  <a:lnTo>
                    <a:pt x="6868" y="3090"/>
                  </a:lnTo>
                  <a:lnTo>
                    <a:pt x="7046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2"/>
            <p:cNvSpPr/>
            <p:nvPr/>
          </p:nvSpPr>
          <p:spPr>
            <a:xfrm>
              <a:off x="-4082575" y="2806622"/>
              <a:ext cx="185058" cy="185058"/>
            </a:xfrm>
            <a:custGeom>
              <a:avLst/>
              <a:gdLst/>
              <a:ahLst/>
              <a:cxnLst/>
              <a:rect l="l" t="t" r="r" b="b"/>
              <a:pathLst>
                <a:path w="9936" h="9936" extrusionOk="0">
                  <a:moveTo>
                    <a:pt x="2912" y="0"/>
                  </a:moveTo>
                  <a:lnTo>
                    <a:pt x="3067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7" y="6868"/>
                  </a:lnTo>
                  <a:lnTo>
                    <a:pt x="3067" y="6868"/>
                  </a:lnTo>
                  <a:lnTo>
                    <a:pt x="2912" y="9935"/>
                  </a:lnTo>
                  <a:lnTo>
                    <a:pt x="4979" y="7668"/>
                  </a:lnTo>
                  <a:lnTo>
                    <a:pt x="7024" y="9935"/>
                  </a:lnTo>
                  <a:lnTo>
                    <a:pt x="6868" y="6868"/>
                  </a:lnTo>
                  <a:lnTo>
                    <a:pt x="9935" y="7024"/>
                  </a:lnTo>
                  <a:lnTo>
                    <a:pt x="9935" y="7024"/>
                  </a:lnTo>
                  <a:lnTo>
                    <a:pt x="7668" y="4979"/>
                  </a:lnTo>
                  <a:lnTo>
                    <a:pt x="9935" y="2912"/>
                  </a:lnTo>
                  <a:lnTo>
                    <a:pt x="6868" y="3068"/>
                  </a:lnTo>
                  <a:lnTo>
                    <a:pt x="6868" y="3068"/>
                  </a:lnTo>
                  <a:lnTo>
                    <a:pt x="7024" y="0"/>
                  </a:lnTo>
                  <a:lnTo>
                    <a:pt x="4979" y="2290"/>
                  </a:lnTo>
                  <a:lnTo>
                    <a:pt x="29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2"/>
            <p:cNvSpPr/>
            <p:nvPr/>
          </p:nvSpPr>
          <p:spPr>
            <a:xfrm>
              <a:off x="-3909959" y="2624469"/>
              <a:ext cx="185058" cy="170996"/>
            </a:xfrm>
            <a:custGeom>
              <a:avLst/>
              <a:gdLst/>
              <a:ahLst/>
              <a:cxnLst/>
              <a:rect l="l" t="t" r="r" b="b"/>
              <a:pathLst>
                <a:path w="9936" h="9181" extrusionOk="0">
                  <a:moveTo>
                    <a:pt x="2957" y="1"/>
                  </a:moveTo>
                  <a:lnTo>
                    <a:pt x="3068" y="2312"/>
                  </a:lnTo>
                  <a:lnTo>
                    <a:pt x="1" y="2157"/>
                  </a:lnTo>
                  <a:lnTo>
                    <a:pt x="1" y="2157"/>
                  </a:lnTo>
                  <a:lnTo>
                    <a:pt x="2268" y="4201"/>
                  </a:lnTo>
                  <a:lnTo>
                    <a:pt x="1" y="6269"/>
                  </a:lnTo>
                  <a:lnTo>
                    <a:pt x="3068" y="6113"/>
                  </a:lnTo>
                  <a:lnTo>
                    <a:pt x="2912" y="9180"/>
                  </a:lnTo>
                  <a:lnTo>
                    <a:pt x="2912" y="9180"/>
                  </a:lnTo>
                  <a:lnTo>
                    <a:pt x="4979" y="6891"/>
                  </a:lnTo>
                  <a:lnTo>
                    <a:pt x="7024" y="9180"/>
                  </a:lnTo>
                  <a:lnTo>
                    <a:pt x="6869" y="6113"/>
                  </a:lnTo>
                  <a:lnTo>
                    <a:pt x="9936" y="6269"/>
                  </a:lnTo>
                  <a:lnTo>
                    <a:pt x="7646" y="4201"/>
                  </a:lnTo>
                  <a:lnTo>
                    <a:pt x="9936" y="2157"/>
                  </a:lnTo>
                  <a:lnTo>
                    <a:pt x="6869" y="2312"/>
                  </a:lnTo>
                  <a:lnTo>
                    <a:pt x="6980" y="23"/>
                  </a:lnTo>
                  <a:lnTo>
                    <a:pt x="6313" y="23"/>
                  </a:lnTo>
                  <a:lnTo>
                    <a:pt x="4979" y="1512"/>
                  </a:lnTo>
                  <a:lnTo>
                    <a:pt x="3623" y="23"/>
                  </a:lnTo>
                  <a:lnTo>
                    <a:pt x="3601" y="23"/>
                  </a:lnTo>
                  <a:lnTo>
                    <a:pt x="295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2"/>
            <p:cNvSpPr/>
            <p:nvPr/>
          </p:nvSpPr>
          <p:spPr>
            <a:xfrm>
              <a:off x="-3811432" y="2841804"/>
              <a:ext cx="150695" cy="164775"/>
            </a:xfrm>
            <a:custGeom>
              <a:avLst/>
              <a:gdLst/>
              <a:ahLst/>
              <a:cxnLst/>
              <a:rect l="l" t="t" r="r" b="b"/>
              <a:pathLst>
                <a:path w="8091" h="8847" extrusionOk="0">
                  <a:moveTo>
                    <a:pt x="2912" y="1"/>
                  </a:moveTo>
                  <a:lnTo>
                    <a:pt x="3068" y="3068"/>
                  </a:lnTo>
                  <a:lnTo>
                    <a:pt x="3068" y="3068"/>
                  </a:lnTo>
                  <a:lnTo>
                    <a:pt x="0" y="2912"/>
                  </a:lnTo>
                  <a:lnTo>
                    <a:pt x="2290" y="4979"/>
                  </a:lnTo>
                  <a:lnTo>
                    <a:pt x="0" y="7024"/>
                  </a:lnTo>
                  <a:lnTo>
                    <a:pt x="3068" y="6868"/>
                  </a:lnTo>
                  <a:lnTo>
                    <a:pt x="3068" y="6868"/>
                  </a:lnTo>
                  <a:lnTo>
                    <a:pt x="2957" y="8847"/>
                  </a:lnTo>
                  <a:lnTo>
                    <a:pt x="3112" y="8802"/>
                  </a:lnTo>
                  <a:lnTo>
                    <a:pt x="3468" y="8713"/>
                  </a:lnTo>
                  <a:lnTo>
                    <a:pt x="3801" y="8580"/>
                  </a:lnTo>
                  <a:lnTo>
                    <a:pt x="4135" y="8424"/>
                  </a:lnTo>
                  <a:lnTo>
                    <a:pt x="4446" y="8246"/>
                  </a:lnTo>
                  <a:lnTo>
                    <a:pt x="4979" y="7669"/>
                  </a:lnTo>
                  <a:lnTo>
                    <a:pt x="5090" y="7780"/>
                  </a:lnTo>
                  <a:lnTo>
                    <a:pt x="5335" y="7580"/>
                  </a:lnTo>
                  <a:lnTo>
                    <a:pt x="5557" y="7357"/>
                  </a:lnTo>
                  <a:lnTo>
                    <a:pt x="5801" y="7113"/>
                  </a:lnTo>
                  <a:lnTo>
                    <a:pt x="6024" y="6868"/>
                  </a:lnTo>
                  <a:lnTo>
                    <a:pt x="6224" y="6602"/>
                  </a:lnTo>
                  <a:lnTo>
                    <a:pt x="6424" y="6313"/>
                  </a:lnTo>
                  <a:lnTo>
                    <a:pt x="6824" y="5735"/>
                  </a:lnTo>
                  <a:lnTo>
                    <a:pt x="7180" y="5113"/>
                  </a:lnTo>
                  <a:lnTo>
                    <a:pt x="7513" y="4446"/>
                  </a:lnTo>
                  <a:lnTo>
                    <a:pt x="7802" y="3735"/>
                  </a:lnTo>
                  <a:lnTo>
                    <a:pt x="8091" y="3001"/>
                  </a:lnTo>
                  <a:lnTo>
                    <a:pt x="6868" y="3068"/>
                  </a:lnTo>
                  <a:lnTo>
                    <a:pt x="7024" y="1"/>
                  </a:lnTo>
                  <a:lnTo>
                    <a:pt x="4979" y="2268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2"/>
            <p:cNvSpPr/>
            <p:nvPr/>
          </p:nvSpPr>
          <p:spPr>
            <a:xfrm>
              <a:off x="-4250237" y="2587219"/>
              <a:ext cx="623453" cy="70794"/>
            </a:xfrm>
            <a:custGeom>
              <a:avLst/>
              <a:gdLst/>
              <a:ahLst/>
              <a:cxnLst/>
              <a:rect l="l" t="t" r="r" b="b"/>
              <a:pathLst>
                <a:path w="33474" h="3801" extrusionOk="0">
                  <a:moveTo>
                    <a:pt x="16737" y="0"/>
                  </a:moveTo>
                  <a:lnTo>
                    <a:pt x="14337" y="23"/>
                  </a:lnTo>
                  <a:lnTo>
                    <a:pt x="12047" y="89"/>
                  </a:lnTo>
                  <a:lnTo>
                    <a:pt x="9869" y="178"/>
                  </a:lnTo>
                  <a:lnTo>
                    <a:pt x="7869" y="311"/>
                  </a:lnTo>
                  <a:lnTo>
                    <a:pt x="6024" y="467"/>
                  </a:lnTo>
                  <a:lnTo>
                    <a:pt x="4379" y="645"/>
                  </a:lnTo>
                  <a:lnTo>
                    <a:pt x="3646" y="734"/>
                  </a:lnTo>
                  <a:lnTo>
                    <a:pt x="2979" y="845"/>
                  </a:lnTo>
                  <a:lnTo>
                    <a:pt x="2357" y="956"/>
                  </a:lnTo>
                  <a:lnTo>
                    <a:pt x="1801" y="1067"/>
                  </a:lnTo>
                  <a:lnTo>
                    <a:pt x="1401" y="1178"/>
                  </a:lnTo>
                  <a:lnTo>
                    <a:pt x="1023" y="1267"/>
                  </a:lnTo>
                  <a:lnTo>
                    <a:pt x="712" y="1378"/>
                  </a:lnTo>
                  <a:lnTo>
                    <a:pt x="467" y="1489"/>
                  </a:lnTo>
                  <a:lnTo>
                    <a:pt x="267" y="1601"/>
                  </a:lnTo>
                  <a:lnTo>
                    <a:pt x="112" y="1712"/>
                  </a:lnTo>
                  <a:lnTo>
                    <a:pt x="23" y="1823"/>
                  </a:lnTo>
                  <a:lnTo>
                    <a:pt x="1" y="1867"/>
                  </a:lnTo>
                  <a:lnTo>
                    <a:pt x="1" y="1934"/>
                  </a:lnTo>
                  <a:lnTo>
                    <a:pt x="1" y="2023"/>
                  </a:lnTo>
                  <a:lnTo>
                    <a:pt x="67" y="2112"/>
                  </a:lnTo>
                  <a:lnTo>
                    <a:pt x="156" y="2201"/>
                  </a:lnTo>
                  <a:lnTo>
                    <a:pt x="290" y="2290"/>
                  </a:lnTo>
                  <a:lnTo>
                    <a:pt x="467" y="2379"/>
                  </a:lnTo>
                  <a:lnTo>
                    <a:pt x="667" y="2467"/>
                  </a:lnTo>
                  <a:lnTo>
                    <a:pt x="1179" y="2645"/>
                  </a:lnTo>
                  <a:lnTo>
                    <a:pt x="1334" y="2690"/>
                  </a:lnTo>
                  <a:lnTo>
                    <a:pt x="2023" y="2845"/>
                  </a:lnTo>
                  <a:lnTo>
                    <a:pt x="2823" y="2979"/>
                  </a:lnTo>
                  <a:lnTo>
                    <a:pt x="2957" y="3001"/>
                  </a:lnTo>
                  <a:lnTo>
                    <a:pt x="4179" y="3179"/>
                  </a:lnTo>
                  <a:lnTo>
                    <a:pt x="5579" y="3334"/>
                  </a:lnTo>
                  <a:lnTo>
                    <a:pt x="7135" y="3468"/>
                  </a:lnTo>
                  <a:lnTo>
                    <a:pt x="8824" y="3579"/>
                  </a:lnTo>
                  <a:lnTo>
                    <a:pt x="10647" y="3690"/>
                  </a:lnTo>
                  <a:lnTo>
                    <a:pt x="12603" y="3734"/>
                  </a:lnTo>
                  <a:lnTo>
                    <a:pt x="14625" y="3779"/>
                  </a:lnTo>
                  <a:lnTo>
                    <a:pt x="16737" y="3801"/>
                  </a:lnTo>
                  <a:lnTo>
                    <a:pt x="18493" y="3779"/>
                  </a:lnTo>
                  <a:lnTo>
                    <a:pt x="20204" y="3757"/>
                  </a:lnTo>
                  <a:lnTo>
                    <a:pt x="21849" y="3690"/>
                  </a:lnTo>
                  <a:lnTo>
                    <a:pt x="23427" y="3623"/>
                  </a:lnTo>
                  <a:lnTo>
                    <a:pt x="24916" y="3534"/>
                  </a:lnTo>
                  <a:lnTo>
                    <a:pt x="26339" y="3423"/>
                  </a:lnTo>
                  <a:lnTo>
                    <a:pt x="27628" y="3312"/>
                  </a:lnTo>
                  <a:lnTo>
                    <a:pt x="28828" y="3179"/>
                  </a:lnTo>
                  <a:lnTo>
                    <a:pt x="29939" y="3023"/>
                  </a:lnTo>
                  <a:lnTo>
                    <a:pt x="30917" y="2868"/>
                  </a:lnTo>
                  <a:lnTo>
                    <a:pt x="31695" y="2712"/>
                  </a:lnTo>
                  <a:lnTo>
                    <a:pt x="32340" y="2556"/>
                  </a:lnTo>
                  <a:lnTo>
                    <a:pt x="32540" y="2490"/>
                  </a:lnTo>
                  <a:lnTo>
                    <a:pt x="32940" y="2334"/>
                  </a:lnTo>
                  <a:lnTo>
                    <a:pt x="33096" y="2267"/>
                  </a:lnTo>
                  <a:lnTo>
                    <a:pt x="33229" y="2178"/>
                  </a:lnTo>
                  <a:lnTo>
                    <a:pt x="33340" y="2090"/>
                  </a:lnTo>
                  <a:lnTo>
                    <a:pt x="33407" y="2023"/>
                  </a:lnTo>
                  <a:lnTo>
                    <a:pt x="33451" y="1934"/>
                  </a:lnTo>
                  <a:lnTo>
                    <a:pt x="33473" y="1867"/>
                  </a:lnTo>
                  <a:lnTo>
                    <a:pt x="33473" y="1801"/>
                  </a:lnTo>
                  <a:lnTo>
                    <a:pt x="33429" y="1734"/>
                  </a:lnTo>
                  <a:lnTo>
                    <a:pt x="33384" y="1667"/>
                  </a:lnTo>
                  <a:lnTo>
                    <a:pt x="33318" y="1601"/>
                  </a:lnTo>
                  <a:lnTo>
                    <a:pt x="33118" y="1467"/>
                  </a:lnTo>
                  <a:lnTo>
                    <a:pt x="32851" y="1356"/>
                  </a:lnTo>
                  <a:lnTo>
                    <a:pt x="32518" y="1223"/>
                  </a:lnTo>
                  <a:lnTo>
                    <a:pt x="32118" y="1112"/>
                  </a:lnTo>
                  <a:lnTo>
                    <a:pt x="31651" y="1000"/>
                  </a:lnTo>
                  <a:lnTo>
                    <a:pt x="31117" y="889"/>
                  </a:lnTo>
                  <a:lnTo>
                    <a:pt x="30539" y="800"/>
                  </a:lnTo>
                  <a:lnTo>
                    <a:pt x="29917" y="689"/>
                  </a:lnTo>
                  <a:lnTo>
                    <a:pt x="28495" y="512"/>
                  </a:lnTo>
                  <a:lnTo>
                    <a:pt x="26894" y="356"/>
                  </a:lnTo>
                  <a:lnTo>
                    <a:pt x="25116" y="245"/>
                  </a:lnTo>
                  <a:lnTo>
                    <a:pt x="23205" y="134"/>
                  </a:lnTo>
                  <a:lnTo>
                    <a:pt x="21138" y="45"/>
                  </a:lnTo>
                  <a:lnTo>
                    <a:pt x="18982" y="23"/>
                  </a:lnTo>
                  <a:lnTo>
                    <a:pt x="16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2"/>
            <p:cNvSpPr/>
            <p:nvPr/>
          </p:nvSpPr>
          <p:spPr>
            <a:xfrm>
              <a:off x="-4225392" y="2621582"/>
              <a:ext cx="577487" cy="36431"/>
            </a:xfrm>
            <a:custGeom>
              <a:avLst/>
              <a:gdLst/>
              <a:ahLst/>
              <a:cxnLst/>
              <a:rect l="l" t="t" r="r" b="b"/>
              <a:pathLst>
                <a:path w="31006" h="1956" extrusionOk="0">
                  <a:moveTo>
                    <a:pt x="14670" y="0"/>
                  </a:moveTo>
                  <a:lnTo>
                    <a:pt x="12269" y="22"/>
                  </a:lnTo>
                  <a:lnTo>
                    <a:pt x="9891" y="67"/>
                  </a:lnTo>
                  <a:lnTo>
                    <a:pt x="7490" y="133"/>
                  </a:lnTo>
                  <a:lnTo>
                    <a:pt x="5757" y="222"/>
                  </a:lnTo>
                  <a:lnTo>
                    <a:pt x="4001" y="311"/>
                  </a:lnTo>
                  <a:lnTo>
                    <a:pt x="3134" y="378"/>
                  </a:lnTo>
                  <a:lnTo>
                    <a:pt x="2267" y="467"/>
                  </a:lnTo>
                  <a:lnTo>
                    <a:pt x="1400" y="578"/>
                  </a:lnTo>
                  <a:lnTo>
                    <a:pt x="534" y="711"/>
                  </a:lnTo>
                  <a:lnTo>
                    <a:pt x="245" y="778"/>
                  </a:lnTo>
                  <a:lnTo>
                    <a:pt x="0" y="845"/>
                  </a:lnTo>
                  <a:lnTo>
                    <a:pt x="689" y="1000"/>
                  </a:lnTo>
                  <a:lnTo>
                    <a:pt x="1489" y="1134"/>
                  </a:lnTo>
                  <a:lnTo>
                    <a:pt x="1623" y="1156"/>
                  </a:lnTo>
                  <a:lnTo>
                    <a:pt x="2845" y="1334"/>
                  </a:lnTo>
                  <a:lnTo>
                    <a:pt x="4245" y="1489"/>
                  </a:lnTo>
                  <a:lnTo>
                    <a:pt x="5801" y="1623"/>
                  </a:lnTo>
                  <a:lnTo>
                    <a:pt x="7490" y="1734"/>
                  </a:lnTo>
                  <a:lnTo>
                    <a:pt x="9313" y="1845"/>
                  </a:lnTo>
                  <a:lnTo>
                    <a:pt x="11269" y="1889"/>
                  </a:lnTo>
                  <a:lnTo>
                    <a:pt x="13291" y="1934"/>
                  </a:lnTo>
                  <a:lnTo>
                    <a:pt x="15403" y="1956"/>
                  </a:lnTo>
                  <a:lnTo>
                    <a:pt x="17159" y="1934"/>
                  </a:lnTo>
                  <a:lnTo>
                    <a:pt x="18870" y="1912"/>
                  </a:lnTo>
                  <a:lnTo>
                    <a:pt x="20515" y="1845"/>
                  </a:lnTo>
                  <a:lnTo>
                    <a:pt x="22093" y="1778"/>
                  </a:lnTo>
                  <a:lnTo>
                    <a:pt x="23582" y="1689"/>
                  </a:lnTo>
                  <a:lnTo>
                    <a:pt x="25005" y="1578"/>
                  </a:lnTo>
                  <a:lnTo>
                    <a:pt x="26294" y="1467"/>
                  </a:lnTo>
                  <a:lnTo>
                    <a:pt x="27494" y="1334"/>
                  </a:lnTo>
                  <a:lnTo>
                    <a:pt x="28605" y="1178"/>
                  </a:lnTo>
                  <a:lnTo>
                    <a:pt x="29583" y="1023"/>
                  </a:lnTo>
                  <a:lnTo>
                    <a:pt x="30361" y="867"/>
                  </a:lnTo>
                  <a:lnTo>
                    <a:pt x="31006" y="711"/>
                  </a:lnTo>
                  <a:lnTo>
                    <a:pt x="30695" y="622"/>
                  </a:lnTo>
                  <a:lnTo>
                    <a:pt x="30206" y="534"/>
                  </a:lnTo>
                  <a:lnTo>
                    <a:pt x="29694" y="467"/>
                  </a:lnTo>
                  <a:lnTo>
                    <a:pt x="28672" y="356"/>
                  </a:lnTo>
                  <a:lnTo>
                    <a:pt x="27650" y="267"/>
                  </a:lnTo>
                  <a:lnTo>
                    <a:pt x="26627" y="222"/>
                  </a:lnTo>
                  <a:lnTo>
                    <a:pt x="24227" y="133"/>
                  </a:lnTo>
                  <a:lnTo>
                    <a:pt x="21849" y="67"/>
                  </a:lnTo>
                  <a:lnTo>
                    <a:pt x="19448" y="22"/>
                  </a:lnTo>
                  <a:lnTo>
                    <a:pt x="170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extrusionOk="0">
                  <a:moveTo>
                    <a:pt x="8736" y="0"/>
                  </a:moveTo>
                  <a:lnTo>
                    <a:pt x="8247" y="44"/>
                  </a:lnTo>
                  <a:lnTo>
                    <a:pt x="7758" y="133"/>
                  </a:lnTo>
                  <a:lnTo>
                    <a:pt x="7291" y="222"/>
                  </a:lnTo>
                  <a:lnTo>
                    <a:pt x="6824" y="356"/>
                  </a:lnTo>
                  <a:lnTo>
                    <a:pt x="6357" y="489"/>
                  </a:lnTo>
                  <a:lnTo>
                    <a:pt x="5891" y="667"/>
                  </a:lnTo>
                  <a:lnTo>
                    <a:pt x="5468" y="889"/>
                  </a:lnTo>
                  <a:lnTo>
                    <a:pt x="5024" y="1111"/>
                  </a:lnTo>
                  <a:lnTo>
                    <a:pt x="4624" y="1378"/>
                  </a:lnTo>
                  <a:lnTo>
                    <a:pt x="4224" y="1645"/>
                  </a:lnTo>
                  <a:lnTo>
                    <a:pt x="3846" y="1956"/>
                  </a:lnTo>
                  <a:lnTo>
                    <a:pt x="3468" y="2289"/>
                  </a:lnTo>
                  <a:lnTo>
                    <a:pt x="3135" y="2623"/>
                  </a:lnTo>
                  <a:lnTo>
                    <a:pt x="2801" y="3001"/>
                  </a:lnTo>
                  <a:lnTo>
                    <a:pt x="2490" y="3378"/>
                  </a:lnTo>
                  <a:lnTo>
                    <a:pt x="2201" y="3779"/>
                  </a:lnTo>
                  <a:lnTo>
                    <a:pt x="1934" y="4179"/>
                  </a:lnTo>
                  <a:lnTo>
                    <a:pt x="1712" y="4601"/>
                  </a:lnTo>
                  <a:lnTo>
                    <a:pt x="1490" y="5045"/>
                  </a:lnTo>
                  <a:lnTo>
                    <a:pt x="1290" y="5490"/>
                  </a:lnTo>
                  <a:lnTo>
                    <a:pt x="1134" y="5957"/>
                  </a:lnTo>
                  <a:lnTo>
                    <a:pt x="1001" y="6423"/>
                  </a:lnTo>
                  <a:lnTo>
                    <a:pt x="868" y="7046"/>
                  </a:lnTo>
                  <a:lnTo>
                    <a:pt x="779" y="7690"/>
                  </a:lnTo>
                  <a:lnTo>
                    <a:pt x="712" y="8313"/>
                  </a:lnTo>
                  <a:lnTo>
                    <a:pt x="690" y="8935"/>
                  </a:lnTo>
                  <a:lnTo>
                    <a:pt x="690" y="9580"/>
                  </a:lnTo>
                  <a:lnTo>
                    <a:pt x="712" y="10202"/>
                  </a:lnTo>
                  <a:lnTo>
                    <a:pt x="779" y="11469"/>
                  </a:lnTo>
                  <a:lnTo>
                    <a:pt x="823" y="12313"/>
                  </a:lnTo>
                  <a:lnTo>
                    <a:pt x="845" y="12869"/>
                  </a:lnTo>
                  <a:lnTo>
                    <a:pt x="845" y="13425"/>
                  </a:lnTo>
                  <a:lnTo>
                    <a:pt x="845" y="13980"/>
                  </a:lnTo>
                  <a:lnTo>
                    <a:pt x="823" y="14514"/>
                  </a:lnTo>
                  <a:lnTo>
                    <a:pt x="779" y="15069"/>
                  </a:lnTo>
                  <a:lnTo>
                    <a:pt x="690" y="15603"/>
                  </a:lnTo>
                  <a:lnTo>
                    <a:pt x="579" y="16114"/>
                  </a:lnTo>
                  <a:lnTo>
                    <a:pt x="423" y="16625"/>
                  </a:lnTo>
                  <a:lnTo>
                    <a:pt x="245" y="17114"/>
                  </a:lnTo>
                  <a:lnTo>
                    <a:pt x="1" y="17603"/>
                  </a:lnTo>
                  <a:lnTo>
                    <a:pt x="1045" y="18181"/>
                  </a:lnTo>
                  <a:lnTo>
                    <a:pt x="1201" y="17870"/>
                  </a:lnTo>
                  <a:lnTo>
                    <a:pt x="1357" y="17559"/>
                  </a:lnTo>
                  <a:lnTo>
                    <a:pt x="1468" y="17225"/>
                  </a:lnTo>
                  <a:lnTo>
                    <a:pt x="1579" y="16914"/>
                  </a:lnTo>
                  <a:lnTo>
                    <a:pt x="1690" y="16581"/>
                  </a:lnTo>
                  <a:lnTo>
                    <a:pt x="1779" y="16247"/>
                  </a:lnTo>
                  <a:lnTo>
                    <a:pt x="1890" y="15581"/>
                  </a:lnTo>
                  <a:lnTo>
                    <a:pt x="1979" y="14892"/>
                  </a:lnTo>
                  <a:lnTo>
                    <a:pt x="2023" y="14225"/>
                  </a:lnTo>
                  <a:lnTo>
                    <a:pt x="2046" y="13536"/>
                  </a:lnTo>
                  <a:lnTo>
                    <a:pt x="2046" y="12891"/>
                  </a:lnTo>
                  <a:lnTo>
                    <a:pt x="2023" y="12269"/>
                  </a:lnTo>
                  <a:lnTo>
                    <a:pt x="1957" y="11402"/>
                  </a:lnTo>
                  <a:lnTo>
                    <a:pt x="1912" y="10202"/>
                  </a:lnTo>
                  <a:lnTo>
                    <a:pt x="1890" y="9624"/>
                  </a:lnTo>
                  <a:lnTo>
                    <a:pt x="1890" y="9024"/>
                  </a:lnTo>
                  <a:lnTo>
                    <a:pt x="1912" y="8446"/>
                  </a:lnTo>
                  <a:lnTo>
                    <a:pt x="1957" y="7846"/>
                  </a:lnTo>
                  <a:lnTo>
                    <a:pt x="2046" y="7268"/>
                  </a:lnTo>
                  <a:lnTo>
                    <a:pt x="2157" y="6712"/>
                  </a:lnTo>
                  <a:lnTo>
                    <a:pt x="2268" y="6312"/>
                  </a:lnTo>
                  <a:lnTo>
                    <a:pt x="2401" y="5912"/>
                  </a:lnTo>
                  <a:lnTo>
                    <a:pt x="2579" y="5534"/>
                  </a:lnTo>
                  <a:lnTo>
                    <a:pt x="2757" y="5157"/>
                  </a:lnTo>
                  <a:lnTo>
                    <a:pt x="2957" y="4779"/>
                  </a:lnTo>
                  <a:lnTo>
                    <a:pt x="3201" y="4423"/>
                  </a:lnTo>
                  <a:lnTo>
                    <a:pt x="3446" y="4090"/>
                  </a:lnTo>
                  <a:lnTo>
                    <a:pt x="3690" y="3756"/>
                  </a:lnTo>
                  <a:lnTo>
                    <a:pt x="3979" y="3445"/>
                  </a:lnTo>
                  <a:lnTo>
                    <a:pt x="4290" y="3156"/>
                  </a:lnTo>
                  <a:lnTo>
                    <a:pt x="4602" y="2867"/>
                  </a:lnTo>
                  <a:lnTo>
                    <a:pt x="4935" y="2601"/>
                  </a:lnTo>
                  <a:lnTo>
                    <a:pt x="5268" y="2378"/>
                  </a:lnTo>
                  <a:lnTo>
                    <a:pt x="5624" y="2156"/>
                  </a:lnTo>
                  <a:lnTo>
                    <a:pt x="6002" y="1956"/>
                  </a:lnTo>
                  <a:lnTo>
                    <a:pt x="6380" y="1778"/>
                  </a:lnTo>
                  <a:lnTo>
                    <a:pt x="6758" y="1623"/>
                  </a:lnTo>
                  <a:lnTo>
                    <a:pt x="7158" y="1489"/>
                  </a:lnTo>
                  <a:lnTo>
                    <a:pt x="7558" y="1378"/>
                  </a:lnTo>
                  <a:lnTo>
                    <a:pt x="7980" y="1289"/>
                  </a:lnTo>
                  <a:lnTo>
                    <a:pt x="8402" y="1222"/>
                  </a:lnTo>
                  <a:lnTo>
                    <a:pt x="8802" y="1200"/>
                  </a:lnTo>
                  <a:lnTo>
                    <a:pt x="9225" y="1178"/>
                  </a:lnTo>
                  <a:lnTo>
                    <a:pt x="9647" y="1200"/>
                  </a:lnTo>
                  <a:lnTo>
                    <a:pt x="10069" y="1222"/>
                  </a:lnTo>
                  <a:lnTo>
                    <a:pt x="10492" y="1289"/>
                  </a:lnTo>
                  <a:lnTo>
                    <a:pt x="10914" y="1356"/>
                  </a:lnTo>
                  <a:lnTo>
                    <a:pt x="11314" y="1467"/>
                  </a:lnTo>
                  <a:lnTo>
                    <a:pt x="11714" y="1578"/>
                  </a:lnTo>
                  <a:lnTo>
                    <a:pt x="12114" y="1734"/>
                  </a:lnTo>
                  <a:lnTo>
                    <a:pt x="12492" y="1889"/>
                  </a:lnTo>
                  <a:lnTo>
                    <a:pt x="12870" y="2089"/>
                  </a:lnTo>
                  <a:lnTo>
                    <a:pt x="13336" y="2378"/>
                  </a:lnTo>
                  <a:lnTo>
                    <a:pt x="13737" y="2689"/>
                  </a:lnTo>
                  <a:lnTo>
                    <a:pt x="14092" y="3023"/>
                  </a:lnTo>
                  <a:lnTo>
                    <a:pt x="14248" y="3178"/>
                  </a:lnTo>
                  <a:lnTo>
                    <a:pt x="14403" y="3356"/>
                  </a:lnTo>
                  <a:lnTo>
                    <a:pt x="14537" y="3534"/>
                  </a:lnTo>
                  <a:lnTo>
                    <a:pt x="14648" y="3734"/>
                  </a:lnTo>
                  <a:lnTo>
                    <a:pt x="14848" y="4134"/>
                  </a:lnTo>
                  <a:lnTo>
                    <a:pt x="15026" y="4534"/>
                  </a:lnTo>
                  <a:lnTo>
                    <a:pt x="15159" y="4957"/>
                  </a:lnTo>
                  <a:lnTo>
                    <a:pt x="15270" y="5379"/>
                  </a:lnTo>
                  <a:lnTo>
                    <a:pt x="15337" y="5779"/>
                  </a:lnTo>
                  <a:lnTo>
                    <a:pt x="15404" y="6157"/>
                  </a:lnTo>
                  <a:lnTo>
                    <a:pt x="15448" y="6512"/>
                  </a:lnTo>
                  <a:lnTo>
                    <a:pt x="15492" y="7090"/>
                  </a:lnTo>
                  <a:lnTo>
                    <a:pt x="15537" y="8002"/>
                  </a:lnTo>
                  <a:lnTo>
                    <a:pt x="15559" y="8935"/>
                  </a:lnTo>
                  <a:lnTo>
                    <a:pt x="15537" y="9869"/>
                  </a:lnTo>
                  <a:lnTo>
                    <a:pt x="15470" y="10802"/>
                  </a:lnTo>
                  <a:lnTo>
                    <a:pt x="15404" y="11736"/>
                  </a:lnTo>
                  <a:lnTo>
                    <a:pt x="15292" y="12647"/>
                  </a:lnTo>
                  <a:lnTo>
                    <a:pt x="15092" y="14492"/>
                  </a:lnTo>
                  <a:lnTo>
                    <a:pt x="15626" y="14558"/>
                  </a:lnTo>
                  <a:lnTo>
                    <a:pt x="16270" y="14625"/>
                  </a:lnTo>
                  <a:lnTo>
                    <a:pt x="16426" y="13291"/>
                  </a:lnTo>
                  <a:lnTo>
                    <a:pt x="16604" y="11624"/>
                  </a:lnTo>
                  <a:lnTo>
                    <a:pt x="16670" y="10802"/>
                  </a:lnTo>
                  <a:lnTo>
                    <a:pt x="16715" y="9957"/>
                  </a:lnTo>
                  <a:lnTo>
                    <a:pt x="16737" y="9113"/>
                  </a:lnTo>
                  <a:lnTo>
                    <a:pt x="16737" y="8268"/>
                  </a:lnTo>
                  <a:lnTo>
                    <a:pt x="16715" y="7446"/>
                  </a:lnTo>
                  <a:lnTo>
                    <a:pt x="16648" y="6601"/>
                  </a:lnTo>
                  <a:lnTo>
                    <a:pt x="16626" y="6401"/>
                  </a:lnTo>
                  <a:lnTo>
                    <a:pt x="16582" y="5979"/>
                  </a:lnTo>
                  <a:lnTo>
                    <a:pt x="16515" y="5534"/>
                  </a:lnTo>
                  <a:lnTo>
                    <a:pt x="16404" y="5068"/>
                  </a:lnTo>
                  <a:lnTo>
                    <a:pt x="16293" y="4579"/>
                  </a:lnTo>
                  <a:lnTo>
                    <a:pt x="16115" y="4067"/>
                  </a:lnTo>
                  <a:lnTo>
                    <a:pt x="15915" y="3578"/>
                  </a:lnTo>
                  <a:lnTo>
                    <a:pt x="15804" y="3334"/>
                  </a:lnTo>
                  <a:lnTo>
                    <a:pt x="15648" y="3089"/>
                  </a:lnTo>
                  <a:lnTo>
                    <a:pt x="15515" y="2867"/>
                  </a:lnTo>
                  <a:lnTo>
                    <a:pt x="15337" y="2645"/>
                  </a:lnTo>
                  <a:lnTo>
                    <a:pt x="15159" y="2423"/>
                  </a:lnTo>
                  <a:lnTo>
                    <a:pt x="14959" y="2200"/>
                  </a:lnTo>
                  <a:lnTo>
                    <a:pt x="14759" y="1978"/>
                  </a:lnTo>
                  <a:lnTo>
                    <a:pt x="14514" y="1778"/>
                  </a:lnTo>
                  <a:lnTo>
                    <a:pt x="14270" y="1600"/>
                  </a:lnTo>
                  <a:lnTo>
                    <a:pt x="14003" y="1400"/>
                  </a:lnTo>
                  <a:lnTo>
                    <a:pt x="13737" y="1222"/>
                  </a:lnTo>
                  <a:lnTo>
                    <a:pt x="13448" y="1045"/>
                  </a:lnTo>
                  <a:lnTo>
                    <a:pt x="13003" y="822"/>
                  </a:lnTo>
                  <a:lnTo>
                    <a:pt x="12559" y="622"/>
                  </a:lnTo>
                  <a:lnTo>
                    <a:pt x="12114" y="467"/>
                  </a:lnTo>
                  <a:lnTo>
                    <a:pt x="11647" y="311"/>
                  </a:lnTo>
                  <a:lnTo>
                    <a:pt x="11158" y="200"/>
                  </a:lnTo>
                  <a:lnTo>
                    <a:pt x="10692" y="111"/>
                  </a:lnTo>
                  <a:lnTo>
                    <a:pt x="10203" y="44"/>
                  </a:lnTo>
                  <a:lnTo>
                    <a:pt x="9714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2"/>
            <p:cNvSpPr/>
            <p:nvPr/>
          </p:nvSpPr>
          <p:spPr>
            <a:xfrm>
              <a:off x="-4679935" y="1778335"/>
              <a:ext cx="311745" cy="338640"/>
            </a:xfrm>
            <a:custGeom>
              <a:avLst/>
              <a:gdLst/>
              <a:ahLst/>
              <a:cxnLst/>
              <a:rect l="l" t="t" r="r" b="b"/>
              <a:pathLst>
                <a:path w="16738" h="18182" fill="none" extrusionOk="0">
                  <a:moveTo>
                    <a:pt x="16270" y="14625"/>
                  </a:moveTo>
                  <a:lnTo>
                    <a:pt x="15626" y="14558"/>
                  </a:lnTo>
                  <a:lnTo>
                    <a:pt x="15092" y="14492"/>
                  </a:lnTo>
                  <a:lnTo>
                    <a:pt x="15092" y="14492"/>
                  </a:lnTo>
                  <a:lnTo>
                    <a:pt x="15292" y="12647"/>
                  </a:lnTo>
                  <a:lnTo>
                    <a:pt x="15404" y="11736"/>
                  </a:lnTo>
                  <a:lnTo>
                    <a:pt x="15470" y="10802"/>
                  </a:lnTo>
                  <a:lnTo>
                    <a:pt x="15537" y="9869"/>
                  </a:lnTo>
                  <a:lnTo>
                    <a:pt x="15559" y="8935"/>
                  </a:lnTo>
                  <a:lnTo>
                    <a:pt x="15537" y="8002"/>
                  </a:lnTo>
                  <a:lnTo>
                    <a:pt x="15492" y="7090"/>
                  </a:lnTo>
                  <a:lnTo>
                    <a:pt x="15492" y="7090"/>
                  </a:lnTo>
                  <a:lnTo>
                    <a:pt x="15448" y="6512"/>
                  </a:lnTo>
                  <a:lnTo>
                    <a:pt x="15448" y="6512"/>
                  </a:lnTo>
                  <a:lnTo>
                    <a:pt x="15404" y="6157"/>
                  </a:lnTo>
                  <a:lnTo>
                    <a:pt x="15337" y="5779"/>
                  </a:lnTo>
                  <a:lnTo>
                    <a:pt x="15270" y="5379"/>
                  </a:lnTo>
                  <a:lnTo>
                    <a:pt x="15159" y="4957"/>
                  </a:lnTo>
                  <a:lnTo>
                    <a:pt x="15026" y="4534"/>
                  </a:lnTo>
                  <a:lnTo>
                    <a:pt x="14848" y="4134"/>
                  </a:lnTo>
                  <a:lnTo>
                    <a:pt x="14648" y="3734"/>
                  </a:lnTo>
                  <a:lnTo>
                    <a:pt x="14537" y="3534"/>
                  </a:lnTo>
                  <a:lnTo>
                    <a:pt x="14403" y="3356"/>
                  </a:lnTo>
                  <a:lnTo>
                    <a:pt x="14403" y="3356"/>
                  </a:lnTo>
                  <a:lnTo>
                    <a:pt x="14248" y="3178"/>
                  </a:lnTo>
                  <a:lnTo>
                    <a:pt x="14092" y="3023"/>
                  </a:lnTo>
                  <a:lnTo>
                    <a:pt x="13737" y="2689"/>
                  </a:lnTo>
                  <a:lnTo>
                    <a:pt x="13336" y="2378"/>
                  </a:lnTo>
                  <a:lnTo>
                    <a:pt x="12870" y="2089"/>
                  </a:lnTo>
                  <a:lnTo>
                    <a:pt x="12870" y="2089"/>
                  </a:lnTo>
                  <a:lnTo>
                    <a:pt x="12492" y="1889"/>
                  </a:lnTo>
                  <a:lnTo>
                    <a:pt x="12114" y="1734"/>
                  </a:lnTo>
                  <a:lnTo>
                    <a:pt x="11714" y="1578"/>
                  </a:lnTo>
                  <a:lnTo>
                    <a:pt x="11314" y="1467"/>
                  </a:lnTo>
                  <a:lnTo>
                    <a:pt x="10914" y="1356"/>
                  </a:lnTo>
                  <a:lnTo>
                    <a:pt x="10492" y="1289"/>
                  </a:lnTo>
                  <a:lnTo>
                    <a:pt x="10069" y="1222"/>
                  </a:lnTo>
                  <a:lnTo>
                    <a:pt x="9647" y="1200"/>
                  </a:lnTo>
                  <a:lnTo>
                    <a:pt x="9225" y="1178"/>
                  </a:lnTo>
                  <a:lnTo>
                    <a:pt x="8802" y="1200"/>
                  </a:lnTo>
                  <a:lnTo>
                    <a:pt x="8402" y="1222"/>
                  </a:lnTo>
                  <a:lnTo>
                    <a:pt x="7980" y="1289"/>
                  </a:lnTo>
                  <a:lnTo>
                    <a:pt x="7558" y="1378"/>
                  </a:lnTo>
                  <a:lnTo>
                    <a:pt x="7158" y="1489"/>
                  </a:lnTo>
                  <a:lnTo>
                    <a:pt x="6758" y="1623"/>
                  </a:lnTo>
                  <a:lnTo>
                    <a:pt x="6380" y="1778"/>
                  </a:lnTo>
                  <a:lnTo>
                    <a:pt x="6380" y="1778"/>
                  </a:lnTo>
                  <a:lnTo>
                    <a:pt x="6002" y="1956"/>
                  </a:lnTo>
                  <a:lnTo>
                    <a:pt x="5624" y="2156"/>
                  </a:lnTo>
                  <a:lnTo>
                    <a:pt x="5268" y="2378"/>
                  </a:lnTo>
                  <a:lnTo>
                    <a:pt x="4935" y="2601"/>
                  </a:lnTo>
                  <a:lnTo>
                    <a:pt x="4602" y="2867"/>
                  </a:lnTo>
                  <a:lnTo>
                    <a:pt x="4290" y="3156"/>
                  </a:lnTo>
                  <a:lnTo>
                    <a:pt x="3979" y="3445"/>
                  </a:lnTo>
                  <a:lnTo>
                    <a:pt x="3690" y="3756"/>
                  </a:lnTo>
                  <a:lnTo>
                    <a:pt x="3446" y="4090"/>
                  </a:lnTo>
                  <a:lnTo>
                    <a:pt x="3201" y="4423"/>
                  </a:lnTo>
                  <a:lnTo>
                    <a:pt x="2957" y="4779"/>
                  </a:lnTo>
                  <a:lnTo>
                    <a:pt x="2757" y="5157"/>
                  </a:lnTo>
                  <a:lnTo>
                    <a:pt x="2579" y="5534"/>
                  </a:lnTo>
                  <a:lnTo>
                    <a:pt x="2401" y="5912"/>
                  </a:lnTo>
                  <a:lnTo>
                    <a:pt x="2268" y="6312"/>
                  </a:lnTo>
                  <a:lnTo>
                    <a:pt x="2157" y="6712"/>
                  </a:lnTo>
                  <a:lnTo>
                    <a:pt x="2157" y="6712"/>
                  </a:lnTo>
                  <a:lnTo>
                    <a:pt x="2046" y="7268"/>
                  </a:lnTo>
                  <a:lnTo>
                    <a:pt x="1957" y="7846"/>
                  </a:lnTo>
                  <a:lnTo>
                    <a:pt x="1912" y="8446"/>
                  </a:lnTo>
                  <a:lnTo>
                    <a:pt x="1890" y="9024"/>
                  </a:lnTo>
                  <a:lnTo>
                    <a:pt x="1890" y="9624"/>
                  </a:lnTo>
                  <a:lnTo>
                    <a:pt x="1912" y="10202"/>
                  </a:lnTo>
                  <a:lnTo>
                    <a:pt x="1957" y="11402"/>
                  </a:lnTo>
                  <a:lnTo>
                    <a:pt x="1957" y="11402"/>
                  </a:lnTo>
                  <a:lnTo>
                    <a:pt x="2023" y="12269"/>
                  </a:lnTo>
                  <a:lnTo>
                    <a:pt x="2023" y="12269"/>
                  </a:lnTo>
                  <a:lnTo>
                    <a:pt x="2046" y="12891"/>
                  </a:lnTo>
                  <a:lnTo>
                    <a:pt x="2046" y="12891"/>
                  </a:lnTo>
                  <a:lnTo>
                    <a:pt x="2046" y="13536"/>
                  </a:lnTo>
                  <a:lnTo>
                    <a:pt x="2023" y="14225"/>
                  </a:lnTo>
                  <a:lnTo>
                    <a:pt x="1979" y="14892"/>
                  </a:lnTo>
                  <a:lnTo>
                    <a:pt x="1890" y="15581"/>
                  </a:lnTo>
                  <a:lnTo>
                    <a:pt x="1779" y="16247"/>
                  </a:lnTo>
                  <a:lnTo>
                    <a:pt x="1690" y="16581"/>
                  </a:lnTo>
                  <a:lnTo>
                    <a:pt x="1579" y="16914"/>
                  </a:lnTo>
                  <a:lnTo>
                    <a:pt x="1468" y="17225"/>
                  </a:lnTo>
                  <a:lnTo>
                    <a:pt x="1357" y="17559"/>
                  </a:lnTo>
                  <a:lnTo>
                    <a:pt x="1201" y="17870"/>
                  </a:lnTo>
                  <a:lnTo>
                    <a:pt x="1045" y="18181"/>
                  </a:lnTo>
                  <a:lnTo>
                    <a:pt x="1" y="17603"/>
                  </a:lnTo>
                  <a:lnTo>
                    <a:pt x="1" y="17603"/>
                  </a:lnTo>
                  <a:lnTo>
                    <a:pt x="245" y="17114"/>
                  </a:lnTo>
                  <a:lnTo>
                    <a:pt x="423" y="16625"/>
                  </a:lnTo>
                  <a:lnTo>
                    <a:pt x="579" y="16114"/>
                  </a:lnTo>
                  <a:lnTo>
                    <a:pt x="690" y="15603"/>
                  </a:lnTo>
                  <a:lnTo>
                    <a:pt x="779" y="15069"/>
                  </a:lnTo>
                  <a:lnTo>
                    <a:pt x="823" y="14514"/>
                  </a:lnTo>
                  <a:lnTo>
                    <a:pt x="845" y="13980"/>
                  </a:lnTo>
                  <a:lnTo>
                    <a:pt x="845" y="13425"/>
                  </a:lnTo>
                  <a:lnTo>
                    <a:pt x="845" y="13425"/>
                  </a:lnTo>
                  <a:lnTo>
                    <a:pt x="845" y="12869"/>
                  </a:lnTo>
                  <a:lnTo>
                    <a:pt x="823" y="12313"/>
                  </a:lnTo>
                  <a:lnTo>
                    <a:pt x="823" y="12313"/>
                  </a:lnTo>
                  <a:lnTo>
                    <a:pt x="779" y="11469"/>
                  </a:lnTo>
                  <a:lnTo>
                    <a:pt x="779" y="11469"/>
                  </a:lnTo>
                  <a:lnTo>
                    <a:pt x="712" y="10202"/>
                  </a:lnTo>
                  <a:lnTo>
                    <a:pt x="690" y="9580"/>
                  </a:lnTo>
                  <a:lnTo>
                    <a:pt x="690" y="8935"/>
                  </a:lnTo>
                  <a:lnTo>
                    <a:pt x="712" y="8313"/>
                  </a:lnTo>
                  <a:lnTo>
                    <a:pt x="779" y="7690"/>
                  </a:lnTo>
                  <a:lnTo>
                    <a:pt x="868" y="7046"/>
                  </a:lnTo>
                  <a:lnTo>
                    <a:pt x="1001" y="6423"/>
                  </a:lnTo>
                  <a:lnTo>
                    <a:pt x="1001" y="6423"/>
                  </a:lnTo>
                  <a:lnTo>
                    <a:pt x="1134" y="5957"/>
                  </a:lnTo>
                  <a:lnTo>
                    <a:pt x="1290" y="5490"/>
                  </a:lnTo>
                  <a:lnTo>
                    <a:pt x="1490" y="5045"/>
                  </a:lnTo>
                  <a:lnTo>
                    <a:pt x="1712" y="4601"/>
                  </a:lnTo>
                  <a:lnTo>
                    <a:pt x="1934" y="4179"/>
                  </a:lnTo>
                  <a:lnTo>
                    <a:pt x="2201" y="3779"/>
                  </a:lnTo>
                  <a:lnTo>
                    <a:pt x="2490" y="3378"/>
                  </a:lnTo>
                  <a:lnTo>
                    <a:pt x="2801" y="3001"/>
                  </a:lnTo>
                  <a:lnTo>
                    <a:pt x="3135" y="2623"/>
                  </a:lnTo>
                  <a:lnTo>
                    <a:pt x="3468" y="2289"/>
                  </a:lnTo>
                  <a:lnTo>
                    <a:pt x="3846" y="1956"/>
                  </a:lnTo>
                  <a:lnTo>
                    <a:pt x="4224" y="1645"/>
                  </a:lnTo>
                  <a:lnTo>
                    <a:pt x="4624" y="1378"/>
                  </a:lnTo>
                  <a:lnTo>
                    <a:pt x="5024" y="1111"/>
                  </a:lnTo>
                  <a:lnTo>
                    <a:pt x="5468" y="889"/>
                  </a:lnTo>
                  <a:lnTo>
                    <a:pt x="5891" y="667"/>
                  </a:lnTo>
                  <a:lnTo>
                    <a:pt x="5891" y="667"/>
                  </a:lnTo>
                  <a:lnTo>
                    <a:pt x="6357" y="489"/>
                  </a:lnTo>
                  <a:lnTo>
                    <a:pt x="6824" y="356"/>
                  </a:lnTo>
                  <a:lnTo>
                    <a:pt x="7291" y="222"/>
                  </a:lnTo>
                  <a:lnTo>
                    <a:pt x="7758" y="133"/>
                  </a:lnTo>
                  <a:lnTo>
                    <a:pt x="8247" y="44"/>
                  </a:lnTo>
                  <a:lnTo>
                    <a:pt x="8736" y="0"/>
                  </a:lnTo>
                  <a:lnTo>
                    <a:pt x="9225" y="0"/>
                  </a:lnTo>
                  <a:lnTo>
                    <a:pt x="9714" y="0"/>
                  </a:lnTo>
                  <a:lnTo>
                    <a:pt x="10203" y="44"/>
                  </a:lnTo>
                  <a:lnTo>
                    <a:pt x="10692" y="111"/>
                  </a:lnTo>
                  <a:lnTo>
                    <a:pt x="11158" y="200"/>
                  </a:lnTo>
                  <a:lnTo>
                    <a:pt x="11647" y="311"/>
                  </a:lnTo>
                  <a:lnTo>
                    <a:pt x="12114" y="467"/>
                  </a:lnTo>
                  <a:lnTo>
                    <a:pt x="12559" y="622"/>
                  </a:lnTo>
                  <a:lnTo>
                    <a:pt x="13003" y="822"/>
                  </a:lnTo>
                  <a:lnTo>
                    <a:pt x="13448" y="1045"/>
                  </a:lnTo>
                  <a:lnTo>
                    <a:pt x="13448" y="1045"/>
                  </a:lnTo>
                  <a:lnTo>
                    <a:pt x="13737" y="1222"/>
                  </a:lnTo>
                  <a:lnTo>
                    <a:pt x="14003" y="1400"/>
                  </a:lnTo>
                  <a:lnTo>
                    <a:pt x="14270" y="1600"/>
                  </a:lnTo>
                  <a:lnTo>
                    <a:pt x="14514" y="1778"/>
                  </a:lnTo>
                  <a:lnTo>
                    <a:pt x="14759" y="1978"/>
                  </a:lnTo>
                  <a:lnTo>
                    <a:pt x="14959" y="2200"/>
                  </a:lnTo>
                  <a:lnTo>
                    <a:pt x="15159" y="2423"/>
                  </a:lnTo>
                  <a:lnTo>
                    <a:pt x="15337" y="2645"/>
                  </a:lnTo>
                  <a:lnTo>
                    <a:pt x="15337" y="2645"/>
                  </a:lnTo>
                  <a:lnTo>
                    <a:pt x="15515" y="2867"/>
                  </a:lnTo>
                  <a:lnTo>
                    <a:pt x="15648" y="3089"/>
                  </a:lnTo>
                  <a:lnTo>
                    <a:pt x="15804" y="3334"/>
                  </a:lnTo>
                  <a:lnTo>
                    <a:pt x="15915" y="3578"/>
                  </a:lnTo>
                  <a:lnTo>
                    <a:pt x="16115" y="4067"/>
                  </a:lnTo>
                  <a:lnTo>
                    <a:pt x="16293" y="4579"/>
                  </a:lnTo>
                  <a:lnTo>
                    <a:pt x="16404" y="5068"/>
                  </a:lnTo>
                  <a:lnTo>
                    <a:pt x="16515" y="5534"/>
                  </a:lnTo>
                  <a:lnTo>
                    <a:pt x="16582" y="5979"/>
                  </a:lnTo>
                  <a:lnTo>
                    <a:pt x="16626" y="6401"/>
                  </a:lnTo>
                  <a:lnTo>
                    <a:pt x="16626" y="6401"/>
                  </a:lnTo>
                  <a:lnTo>
                    <a:pt x="16648" y="6601"/>
                  </a:lnTo>
                  <a:lnTo>
                    <a:pt x="16648" y="6601"/>
                  </a:lnTo>
                  <a:lnTo>
                    <a:pt x="16715" y="7446"/>
                  </a:lnTo>
                  <a:lnTo>
                    <a:pt x="16737" y="8268"/>
                  </a:lnTo>
                  <a:lnTo>
                    <a:pt x="16737" y="9113"/>
                  </a:lnTo>
                  <a:lnTo>
                    <a:pt x="16715" y="9957"/>
                  </a:lnTo>
                  <a:lnTo>
                    <a:pt x="16670" y="10802"/>
                  </a:lnTo>
                  <a:lnTo>
                    <a:pt x="16604" y="11624"/>
                  </a:lnTo>
                  <a:lnTo>
                    <a:pt x="16426" y="13291"/>
                  </a:lnTo>
                  <a:lnTo>
                    <a:pt x="16426" y="13291"/>
                  </a:lnTo>
                  <a:lnTo>
                    <a:pt x="16270" y="146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2"/>
            <p:cNvSpPr/>
            <p:nvPr/>
          </p:nvSpPr>
          <p:spPr>
            <a:xfrm>
              <a:off x="-4679935" y="2018430"/>
              <a:ext cx="38107" cy="98545"/>
            </a:xfrm>
            <a:custGeom>
              <a:avLst/>
              <a:gdLst/>
              <a:ahLst/>
              <a:cxnLst/>
              <a:rect l="l" t="t" r="r" b="b"/>
              <a:pathLst>
                <a:path w="2046" h="5291" extrusionOk="0">
                  <a:moveTo>
                    <a:pt x="2046" y="0"/>
                  </a:moveTo>
                  <a:lnTo>
                    <a:pt x="845" y="534"/>
                  </a:lnTo>
                  <a:lnTo>
                    <a:pt x="845" y="1089"/>
                  </a:lnTo>
                  <a:lnTo>
                    <a:pt x="823" y="1623"/>
                  </a:lnTo>
                  <a:lnTo>
                    <a:pt x="779" y="2178"/>
                  </a:lnTo>
                  <a:lnTo>
                    <a:pt x="690" y="2712"/>
                  </a:lnTo>
                  <a:lnTo>
                    <a:pt x="579" y="3223"/>
                  </a:lnTo>
                  <a:lnTo>
                    <a:pt x="423" y="3734"/>
                  </a:lnTo>
                  <a:lnTo>
                    <a:pt x="245" y="4223"/>
                  </a:lnTo>
                  <a:lnTo>
                    <a:pt x="1" y="4712"/>
                  </a:lnTo>
                  <a:lnTo>
                    <a:pt x="1045" y="5290"/>
                  </a:lnTo>
                  <a:lnTo>
                    <a:pt x="1201" y="4979"/>
                  </a:lnTo>
                  <a:lnTo>
                    <a:pt x="1357" y="4668"/>
                  </a:lnTo>
                  <a:lnTo>
                    <a:pt x="1468" y="4334"/>
                  </a:lnTo>
                  <a:lnTo>
                    <a:pt x="1579" y="4023"/>
                  </a:lnTo>
                  <a:lnTo>
                    <a:pt x="1690" y="3690"/>
                  </a:lnTo>
                  <a:lnTo>
                    <a:pt x="1779" y="3356"/>
                  </a:lnTo>
                  <a:lnTo>
                    <a:pt x="1890" y="2690"/>
                  </a:lnTo>
                  <a:lnTo>
                    <a:pt x="1979" y="2001"/>
                  </a:lnTo>
                  <a:lnTo>
                    <a:pt x="2023" y="1334"/>
                  </a:lnTo>
                  <a:lnTo>
                    <a:pt x="2046" y="645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extrusionOk="0">
                  <a:moveTo>
                    <a:pt x="1556" y="0"/>
                  </a:moveTo>
                  <a:lnTo>
                    <a:pt x="400" y="489"/>
                  </a:lnTo>
                  <a:lnTo>
                    <a:pt x="445" y="1401"/>
                  </a:lnTo>
                  <a:lnTo>
                    <a:pt x="467" y="2334"/>
                  </a:lnTo>
                  <a:lnTo>
                    <a:pt x="445" y="3268"/>
                  </a:lnTo>
                  <a:lnTo>
                    <a:pt x="378" y="4201"/>
                  </a:lnTo>
                  <a:lnTo>
                    <a:pt x="312" y="5135"/>
                  </a:lnTo>
                  <a:lnTo>
                    <a:pt x="200" y="6046"/>
                  </a:lnTo>
                  <a:lnTo>
                    <a:pt x="0" y="7891"/>
                  </a:lnTo>
                  <a:lnTo>
                    <a:pt x="534" y="7957"/>
                  </a:lnTo>
                  <a:lnTo>
                    <a:pt x="956" y="7335"/>
                  </a:lnTo>
                  <a:lnTo>
                    <a:pt x="1334" y="6690"/>
                  </a:lnTo>
                  <a:lnTo>
                    <a:pt x="1512" y="5023"/>
                  </a:lnTo>
                  <a:lnTo>
                    <a:pt x="1578" y="4201"/>
                  </a:lnTo>
                  <a:lnTo>
                    <a:pt x="1623" y="3356"/>
                  </a:lnTo>
                  <a:lnTo>
                    <a:pt x="1645" y="2512"/>
                  </a:lnTo>
                  <a:lnTo>
                    <a:pt x="1645" y="1667"/>
                  </a:lnTo>
                  <a:lnTo>
                    <a:pt x="1623" y="845"/>
                  </a:lnTo>
                  <a:lnTo>
                    <a:pt x="155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2"/>
            <p:cNvSpPr/>
            <p:nvPr/>
          </p:nvSpPr>
          <p:spPr>
            <a:xfrm>
              <a:off x="-4398846" y="1901279"/>
              <a:ext cx="30657" cy="148218"/>
            </a:xfrm>
            <a:custGeom>
              <a:avLst/>
              <a:gdLst/>
              <a:ahLst/>
              <a:cxnLst/>
              <a:rect l="l" t="t" r="r" b="b"/>
              <a:pathLst>
                <a:path w="1646" h="7958" fill="none" extrusionOk="0">
                  <a:moveTo>
                    <a:pt x="1334" y="6690"/>
                  </a:moveTo>
                  <a:lnTo>
                    <a:pt x="1334" y="6690"/>
                  </a:lnTo>
                  <a:lnTo>
                    <a:pt x="956" y="7335"/>
                  </a:lnTo>
                  <a:lnTo>
                    <a:pt x="534" y="7957"/>
                  </a:lnTo>
                  <a:lnTo>
                    <a:pt x="0" y="7891"/>
                  </a:lnTo>
                  <a:lnTo>
                    <a:pt x="0" y="7891"/>
                  </a:lnTo>
                  <a:lnTo>
                    <a:pt x="200" y="6046"/>
                  </a:lnTo>
                  <a:lnTo>
                    <a:pt x="312" y="5135"/>
                  </a:lnTo>
                  <a:lnTo>
                    <a:pt x="378" y="4201"/>
                  </a:lnTo>
                  <a:lnTo>
                    <a:pt x="445" y="3268"/>
                  </a:lnTo>
                  <a:lnTo>
                    <a:pt x="467" y="2334"/>
                  </a:lnTo>
                  <a:lnTo>
                    <a:pt x="445" y="1401"/>
                  </a:lnTo>
                  <a:lnTo>
                    <a:pt x="400" y="489"/>
                  </a:lnTo>
                  <a:lnTo>
                    <a:pt x="400" y="489"/>
                  </a:lnTo>
                  <a:lnTo>
                    <a:pt x="1556" y="0"/>
                  </a:lnTo>
                  <a:lnTo>
                    <a:pt x="1556" y="0"/>
                  </a:lnTo>
                  <a:lnTo>
                    <a:pt x="1623" y="845"/>
                  </a:lnTo>
                  <a:lnTo>
                    <a:pt x="1645" y="1667"/>
                  </a:lnTo>
                  <a:lnTo>
                    <a:pt x="1645" y="2512"/>
                  </a:lnTo>
                  <a:lnTo>
                    <a:pt x="1623" y="3356"/>
                  </a:lnTo>
                  <a:lnTo>
                    <a:pt x="1578" y="4201"/>
                  </a:lnTo>
                  <a:lnTo>
                    <a:pt x="1512" y="5023"/>
                  </a:lnTo>
                  <a:lnTo>
                    <a:pt x="1334" y="66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extrusionOk="0">
                  <a:moveTo>
                    <a:pt x="24338" y="0"/>
                  </a:moveTo>
                  <a:lnTo>
                    <a:pt x="23627" y="156"/>
                  </a:lnTo>
                  <a:lnTo>
                    <a:pt x="21671" y="623"/>
                  </a:lnTo>
                  <a:lnTo>
                    <a:pt x="20138" y="1023"/>
                  </a:lnTo>
                  <a:lnTo>
                    <a:pt x="18382" y="1489"/>
                  </a:lnTo>
                  <a:lnTo>
                    <a:pt x="16448" y="2067"/>
                  </a:lnTo>
                  <a:lnTo>
                    <a:pt x="15448" y="2401"/>
                  </a:lnTo>
                  <a:lnTo>
                    <a:pt x="14403" y="2734"/>
                  </a:lnTo>
                  <a:lnTo>
                    <a:pt x="13336" y="3090"/>
                  </a:lnTo>
                  <a:lnTo>
                    <a:pt x="12247" y="3490"/>
                  </a:lnTo>
                  <a:lnTo>
                    <a:pt x="11180" y="3890"/>
                  </a:lnTo>
                  <a:lnTo>
                    <a:pt x="10114" y="4312"/>
                  </a:lnTo>
                  <a:lnTo>
                    <a:pt x="9047" y="4757"/>
                  </a:lnTo>
                  <a:lnTo>
                    <a:pt x="7980" y="5223"/>
                  </a:lnTo>
                  <a:lnTo>
                    <a:pt x="6957" y="5712"/>
                  </a:lnTo>
                  <a:lnTo>
                    <a:pt x="5957" y="6224"/>
                  </a:lnTo>
                  <a:lnTo>
                    <a:pt x="5268" y="6601"/>
                  </a:lnTo>
                  <a:lnTo>
                    <a:pt x="4646" y="7002"/>
                  </a:lnTo>
                  <a:lnTo>
                    <a:pt x="4068" y="7446"/>
                  </a:lnTo>
                  <a:lnTo>
                    <a:pt x="3535" y="7891"/>
                  </a:lnTo>
                  <a:lnTo>
                    <a:pt x="3046" y="8357"/>
                  </a:lnTo>
                  <a:lnTo>
                    <a:pt x="2601" y="8824"/>
                  </a:lnTo>
                  <a:lnTo>
                    <a:pt x="2223" y="9313"/>
                  </a:lnTo>
                  <a:lnTo>
                    <a:pt x="1868" y="9824"/>
                  </a:lnTo>
                  <a:lnTo>
                    <a:pt x="1534" y="10336"/>
                  </a:lnTo>
                  <a:lnTo>
                    <a:pt x="1268" y="10847"/>
                  </a:lnTo>
                  <a:lnTo>
                    <a:pt x="1023" y="11358"/>
                  </a:lnTo>
                  <a:lnTo>
                    <a:pt x="801" y="11869"/>
                  </a:lnTo>
                  <a:lnTo>
                    <a:pt x="623" y="12380"/>
                  </a:lnTo>
                  <a:lnTo>
                    <a:pt x="467" y="12892"/>
                  </a:lnTo>
                  <a:lnTo>
                    <a:pt x="334" y="13381"/>
                  </a:lnTo>
                  <a:lnTo>
                    <a:pt x="223" y="13870"/>
                  </a:lnTo>
                  <a:lnTo>
                    <a:pt x="134" y="14358"/>
                  </a:lnTo>
                  <a:lnTo>
                    <a:pt x="90" y="14825"/>
                  </a:lnTo>
                  <a:lnTo>
                    <a:pt x="45" y="15270"/>
                  </a:lnTo>
                  <a:lnTo>
                    <a:pt x="1" y="15714"/>
                  </a:lnTo>
                  <a:lnTo>
                    <a:pt x="1" y="16492"/>
                  </a:lnTo>
                  <a:lnTo>
                    <a:pt x="23" y="17203"/>
                  </a:lnTo>
                  <a:lnTo>
                    <a:pt x="67" y="17759"/>
                  </a:lnTo>
                  <a:lnTo>
                    <a:pt x="112" y="18204"/>
                  </a:lnTo>
                  <a:lnTo>
                    <a:pt x="178" y="18559"/>
                  </a:lnTo>
                  <a:lnTo>
                    <a:pt x="11558" y="35385"/>
                  </a:lnTo>
                  <a:lnTo>
                    <a:pt x="11803" y="35562"/>
                  </a:lnTo>
                  <a:lnTo>
                    <a:pt x="12047" y="35740"/>
                  </a:lnTo>
                  <a:lnTo>
                    <a:pt x="12314" y="35918"/>
                  </a:lnTo>
                  <a:lnTo>
                    <a:pt x="12581" y="36074"/>
                  </a:lnTo>
                  <a:lnTo>
                    <a:pt x="12847" y="36207"/>
                  </a:lnTo>
                  <a:lnTo>
                    <a:pt x="13114" y="36318"/>
                  </a:lnTo>
                  <a:lnTo>
                    <a:pt x="13670" y="36540"/>
                  </a:lnTo>
                  <a:lnTo>
                    <a:pt x="14225" y="36696"/>
                  </a:lnTo>
                  <a:lnTo>
                    <a:pt x="14803" y="36829"/>
                  </a:lnTo>
                  <a:lnTo>
                    <a:pt x="15381" y="36896"/>
                  </a:lnTo>
                  <a:lnTo>
                    <a:pt x="15959" y="36940"/>
                  </a:lnTo>
                  <a:lnTo>
                    <a:pt x="16559" y="36940"/>
                  </a:lnTo>
                  <a:lnTo>
                    <a:pt x="17159" y="36918"/>
                  </a:lnTo>
                  <a:lnTo>
                    <a:pt x="17737" y="36852"/>
                  </a:lnTo>
                  <a:lnTo>
                    <a:pt x="18337" y="36785"/>
                  </a:lnTo>
                  <a:lnTo>
                    <a:pt x="18915" y="36674"/>
                  </a:lnTo>
                  <a:lnTo>
                    <a:pt x="19493" y="36540"/>
                  </a:lnTo>
                  <a:lnTo>
                    <a:pt x="20049" y="36385"/>
                  </a:lnTo>
                  <a:lnTo>
                    <a:pt x="20604" y="36229"/>
                  </a:lnTo>
                  <a:lnTo>
                    <a:pt x="21138" y="36051"/>
                  </a:lnTo>
                  <a:lnTo>
                    <a:pt x="21649" y="35851"/>
                  </a:lnTo>
                  <a:lnTo>
                    <a:pt x="22627" y="35451"/>
                  </a:lnTo>
                  <a:lnTo>
                    <a:pt x="23494" y="35073"/>
                  </a:lnTo>
                  <a:lnTo>
                    <a:pt x="24250" y="34696"/>
                  </a:lnTo>
                  <a:lnTo>
                    <a:pt x="24872" y="34362"/>
                  </a:lnTo>
                  <a:lnTo>
                    <a:pt x="25339" y="34095"/>
                  </a:lnTo>
                  <a:lnTo>
                    <a:pt x="25739" y="33851"/>
                  </a:lnTo>
                  <a:lnTo>
                    <a:pt x="27783" y="32940"/>
                  </a:lnTo>
                  <a:lnTo>
                    <a:pt x="29917" y="32006"/>
                  </a:lnTo>
                  <a:lnTo>
                    <a:pt x="32495" y="30917"/>
                  </a:lnTo>
                  <a:lnTo>
                    <a:pt x="33851" y="30361"/>
                  </a:lnTo>
                  <a:lnTo>
                    <a:pt x="35229" y="29806"/>
                  </a:lnTo>
                  <a:lnTo>
                    <a:pt x="36563" y="29295"/>
                  </a:lnTo>
                  <a:lnTo>
                    <a:pt x="37852" y="28806"/>
                  </a:lnTo>
                  <a:lnTo>
                    <a:pt x="39030" y="28406"/>
                  </a:lnTo>
                  <a:lnTo>
                    <a:pt x="40119" y="28072"/>
                  </a:lnTo>
                  <a:lnTo>
                    <a:pt x="40586" y="27917"/>
                  </a:lnTo>
                  <a:lnTo>
                    <a:pt x="41030" y="27805"/>
                  </a:lnTo>
                  <a:lnTo>
                    <a:pt x="41408" y="27739"/>
                  </a:lnTo>
                  <a:lnTo>
                    <a:pt x="41764" y="27672"/>
                  </a:lnTo>
                  <a:lnTo>
                    <a:pt x="42319" y="27628"/>
                  </a:lnTo>
                  <a:lnTo>
                    <a:pt x="42831" y="27628"/>
                  </a:lnTo>
                  <a:lnTo>
                    <a:pt x="43342" y="27650"/>
                  </a:lnTo>
                  <a:lnTo>
                    <a:pt x="43831" y="27717"/>
                  </a:lnTo>
                  <a:lnTo>
                    <a:pt x="44275" y="27805"/>
                  </a:lnTo>
                  <a:lnTo>
                    <a:pt x="44698" y="27894"/>
                  </a:lnTo>
                  <a:lnTo>
                    <a:pt x="45098" y="28028"/>
                  </a:lnTo>
                  <a:lnTo>
                    <a:pt x="45453" y="28161"/>
                  </a:lnTo>
                  <a:lnTo>
                    <a:pt x="45787" y="28317"/>
                  </a:lnTo>
                  <a:lnTo>
                    <a:pt x="46098" y="28472"/>
                  </a:lnTo>
                  <a:lnTo>
                    <a:pt x="46609" y="28761"/>
                  </a:lnTo>
                  <a:lnTo>
                    <a:pt x="46965" y="29006"/>
                  </a:lnTo>
                  <a:lnTo>
                    <a:pt x="47187" y="29183"/>
                  </a:lnTo>
                  <a:lnTo>
                    <a:pt x="47276" y="29228"/>
                  </a:lnTo>
                  <a:lnTo>
                    <a:pt x="47654" y="25294"/>
                  </a:lnTo>
                  <a:lnTo>
                    <a:pt x="47209" y="25249"/>
                  </a:lnTo>
                  <a:lnTo>
                    <a:pt x="33940" y="23827"/>
                  </a:lnTo>
                  <a:lnTo>
                    <a:pt x="37941" y="19026"/>
                  </a:lnTo>
                  <a:lnTo>
                    <a:pt x="37963" y="19004"/>
                  </a:lnTo>
                  <a:lnTo>
                    <a:pt x="24338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2"/>
            <p:cNvSpPr/>
            <p:nvPr/>
          </p:nvSpPr>
          <p:spPr>
            <a:xfrm>
              <a:off x="-4778871" y="1957992"/>
              <a:ext cx="887556" cy="688026"/>
            </a:xfrm>
            <a:custGeom>
              <a:avLst/>
              <a:gdLst/>
              <a:ahLst/>
              <a:cxnLst/>
              <a:rect l="l" t="t" r="r" b="b"/>
              <a:pathLst>
                <a:path w="47654" h="36941" fill="none" extrusionOk="0">
                  <a:moveTo>
                    <a:pt x="47276" y="29228"/>
                  </a:moveTo>
                  <a:lnTo>
                    <a:pt x="47276" y="29228"/>
                  </a:lnTo>
                  <a:lnTo>
                    <a:pt x="47187" y="29183"/>
                  </a:lnTo>
                  <a:lnTo>
                    <a:pt x="47187" y="29183"/>
                  </a:lnTo>
                  <a:lnTo>
                    <a:pt x="46965" y="29006"/>
                  </a:lnTo>
                  <a:lnTo>
                    <a:pt x="46609" y="28761"/>
                  </a:lnTo>
                  <a:lnTo>
                    <a:pt x="46098" y="28472"/>
                  </a:lnTo>
                  <a:lnTo>
                    <a:pt x="45787" y="28317"/>
                  </a:lnTo>
                  <a:lnTo>
                    <a:pt x="45453" y="28161"/>
                  </a:lnTo>
                  <a:lnTo>
                    <a:pt x="45098" y="28028"/>
                  </a:lnTo>
                  <a:lnTo>
                    <a:pt x="44698" y="27894"/>
                  </a:lnTo>
                  <a:lnTo>
                    <a:pt x="44275" y="27805"/>
                  </a:lnTo>
                  <a:lnTo>
                    <a:pt x="43831" y="27717"/>
                  </a:lnTo>
                  <a:lnTo>
                    <a:pt x="43342" y="27650"/>
                  </a:lnTo>
                  <a:lnTo>
                    <a:pt x="42831" y="27628"/>
                  </a:lnTo>
                  <a:lnTo>
                    <a:pt x="42319" y="27628"/>
                  </a:lnTo>
                  <a:lnTo>
                    <a:pt x="41764" y="27672"/>
                  </a:lnTo>
                  <a:lnTo>
                    <a:pt x="41764" y="27672"/>
                  </a:lnTo>
                  <a:lnTo>
                    <a:pt x="41408" y="27739"/>
                  </a:lnTo>
                  <a:lnTo>
                    <a:pt x="41030" y="27805"/>
                  </a:lnTo>
                  <a:lnTo>
                    <a:pt x="40586" y="27917"/>
                  </a:lnTo>
                  <a:lnTo>
                    <a:pt x="40119" y="28072"/>
                  </a:lnTo>
                  <a:lnTo>
                    <a:pt x="39030" y="28406"/>
                  </a:lnTo>
                  <a:lnTo>
                    <a:pt x="37852" y="28806"/>
                  </a:lnTo>
                  <a:lnTo>
                    <a:pt x="36563" y="29295"/>
                  </a:lnTo>
                  <a:lnTo>
                    <a:pt x="35229" y="29806"/>
                  </a:lnTo>
                  <a:lnTo>
                    <a:pt x="33851" y="30361"/>
                  </a:lnTo>
                  <a:lnTo>
                    <a:pt x="32495" y="30917"/>
                  </a:lnTo>
                  <a:lnTo>
                    <a:pt x="29917" y="32006"/>
                  </a:lnTo>
                  <a:lnTo>
                    <a:pt x="27783" y="32940"/>
                  </a:lnTo>
                  <a:lnTo>
                    <a:pt x="25739" y="33851"/>
                  </a:lnTo>
                  <a:lnTo>
                    <a:pt x="25739" y="33851"/>
                  </a:lnTo>
                  <a:lnTo>
                    <a:pt x="25339" y="34095"/>
                  </a:lnTo>
                  <a:lnTo>
                    <a:pt x="24872" y="34362"/>
                  </a:lnTo>
                  <a:lnTo>
                    <a:pt x="24250" y="34696"/>
                  </a:lnTo>
                  <a:lnTo>
                    <a:pt x="23494" y="35073"/>
                  </a:lnTo>
                  <a:lnTo>
                    <a:pt x="22627" y="35451"/>
                  </a:lnTo>
                  <a:lnTo>
                    <a:pt x="21649" y="35851"/>
                  </a:lnTo>
                  <a:lnTo>
                    <a:pt x="21138" y="36051"/>
                  </a:lnTo>
                  <a:lnTo>
                    <a:pt x="20604" y="36229"/>
                  </a:lnTo>
                  <a:lnTo>
                    <a:pt x="20049" y="36385"/>
                  </a:lnTo>
                  <a:lnTo>
                    <a:pt x="19493" y="36540"/>
                  </a:lnTo>
                  <a:lnTo>
                    <a:pt x="18915" y="36674"/>
                  </a:lnTo>
                  <a:lnTo>
                    <a:pt x="18337" y="36785"/>
                  </a:lnTo>
                  <a:lnTo>
                    <a:pt x="17737" y="36852"/>
                  </a:lnTo>
                  <a:lnTo>
                    <a:pt x="17159" y="36918"/>
                  </a:lnTo>
                  <a:lnTo>
                    <a:pt x="16559" y="36940"/>
                  </a:lnTo>
                  <a:lnTo>
                    <a:pt x="15959" y="36940"/>
                  </a:lnTo>
                  <a:lnTo>
                    <a:pt x="15381" y="36896"/>
                  </a:lnTo>
                  <a:lnTo>
                    <a:pt x="14803" y="36829"/>
                  </a:lnTo>
                  <a:lnTo>
                    <a:pt x="14225" y="36696"/>
                  </a:lnTo>
                  <a:lnTo>
                    <a:pt x="13670" y="36540"/>
                  </a:lnTo>
                  <a:lnTo>
                    <a:pt x="13114" y="36318"/>
                  </a:lnTo>
                  <a:lnTo>
                    <a:pt x="12847" y="36207"/>
                  </a:lnTo>
                  <a:lnTo>
                    <a:pt x="12581" y="36074"/>
                  </a:lnTo>
                  <a:lnTo>
                    <a:pt x="12314" y="35918"/>
                  </a:lnTo>
                  <a:lnTo>
                    <a:pt x="12047" y="35740"/>
                  </a:lnTo>
                  <a:lnTo>
                    <a:pt x="11803" y="35562"/>
                  </a:lnTo>
                  <a:lnTo>
                    <a:pt x="11558" y="35385"/>
                  </a:lnTo>
                  <a:lnTo>
                    <a:pt x="178" y="18559"/>
                  </a:lnTo>
                  <a:lnTo>
                    <a:pt x="178" y="18559"/>
                  </a:lnTo>
                  <a:lnTo>
                    <a:pt x="112" y="18204"/>
                  </a:lnTo>
                  <a:lnTo>
                    <a:pt x="67" y="17759"/>
                  </a:lnTo>
                  <a:lnTo>
                    <a:pt x="23" y="17203"/>
                  </a:lnTo>
                  <a:lnTo>
                    <a:pt x="1" y="16492"/>
                  </a:lnTo>
                  <a:lnTo>
                    <a:pt x="1" y="15714"/>
                  </a:lnTo>
                  <a:lnTo>
                    <a:pt x="45" y="15270"/>
                  </a:lnTo>
                  <a:lnTo>
                    <a:pt x="90" y="14825"/>
                  </a:lnTo>
                  <a:lnTo>
                    <a:pt x="134" y="14358"/>
                  </a:lnTo>
                  <a:lnTo>
                    <a:pt x="223" y="13870"/>
                  </a:lnTo>
                  <a:lnTo>
                    <a:pt x="334" y="13381"/>
                  </a:lnTo>
                  <a:lnTo>
                    <a:pt x="467" y="12892"/>
                  </a:lnTo>
                  <a:lnTo>
                    <a:pt x="623" y="12380"/>
                  </a:lnTo>
                  <a:lnTo>
                    <a:pt x="801" y="11869"/>
                  </a:lnTo>
                  <a:lnTo>
                    <a:pt x="1023" y="11358"/>
                  </a:lnTo>
                  <a:lnTo>
                    <a:pt x="1268" y="10847"/>
                  </a:lnTo>
                  <a:lnTo>
                    <a:pt x="1534" y="10336"/>
                  </a:lnTo>
                  <a:lnTo>
                    <a:pt x="1868" y="9824"/>
                  </a:lnTo>
                  <a:lnTo>
                    <a:pt x="2223" y="9313"/>
                  </a:lnTo>
                  <a:lnTo>
                    <a:pt x="2601" y="8824"/>
                  </a:lnTo>
                  <a:lnTo>
                    <a:pt x="3046" y="8357"/>
                  </a:lnTo>
                  <a:lnTo>
                    <a:pt x="3535" y="7891"/>
                  </a:lnTo>
                  <a:lnTo>
                    <a:pt x="4068" y="7446"/>
                  </a:lnTo>
                  <a:lnTo>
                    <a:pt x="4646" y="7002"/>
                  </a:lnTo>
                  <a:lnTo>
                    <a:pt x="5268" y="6601"/>
                  </a:lnTo>
                  <a:lnTo>
                    <a:pt x="5957" y="6224"/>
                  </a:lnTo>
                  <a:lnTo>
                    <a:pt x="5957" y="6224"/>
                  </a:lnTo>
                  <a:lnTo>
                    <a:pt x="6957" y="5712"/>
                  </a:lnTo>
                  <a:lnTo>
                    <a:pt x="7980" y="5223"/>
                  </a:lnTo>
                  <a:lnTo>
                    <a:pt x="9047" y="4757"/>
                  </a:lnTo>
                  <a:lnTo>
                    <a:pt x="10114" y="4312"/>
                  </a:lnTo>
                  <a:lnTo>
                    <a:pt x="11180" y="3890"/>
                  </a:lnTo>
                  <a:lnTo>
                    <a:pt x="12247" y="3490"/>
                  </a:lnTo>
                  <a:lnTo>
                    <a:pt x="13336" y="3090"/>
                  </a:lnTo>
                  <a:lnTo>
                    <a:pt x="14403" y="2734"/>
                  </a:lnTo>
                  <a:lnTo>
                    <a:pt x="15448" y="2401"/>
                  </a:lnTo>
                  <a:lnTo>
                    <a:pt x="16448" y="2067"/>
                  </a:lnTo>
                  <a:lnTo>
                    <a:pt x="18382" y="1489"/>
                  </a:lnTo>
                  <a:lnTo>
                    <a:pt x="20138" y="1023"/>
                  </a:lnTo>
                  <a:lnTo>
                    <a:pt x="21671" y="623"/>
                  </a:lnTo>
                  <a:lnTo>
                    <a:pt x="21671" y="623"/>
                  </a:lnTo>
                  <a:lnTo>
                    <a:pt x="23627" y="156"/>
                  </a:lnTo>
                  <a:lnTo>
                    <a:pt x="24338" y="0"/>
                  </a:lnTo>
                  <a:lnTo>
                    <a:pt x="37963" y="19004"/>
                  </a:lnTo>
                  <a:lnTo>
                    <a:pt x="37941" y="19026"/>
                  </a:lnTo>
                  <a:lnTo>
                    <a:pt x="33940" y="23827"/>
                  </a:lnTo>
                  <a:lnTo>
                    <a:pt x="47209" y="25249"/>
                  </a:lnTo>
                  <a:lnTo>
                    <a:pt x="47654" y="25294"/>
                  </a:lnTo>
                  <a:lnTo>
                    <a:pt x="47276" y="292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extrusionOk="0">
                  <a:moveTo>
                    <a:pt x="2756" y="0"/>
                  </a:moveTo>
                  <a:lnTo>
                    <a:pt x="2134" y="1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  <a:close/>
                </a:path>
              </a:pathLst>
            </a:custGeom>
            <a:solidFill>
              <a:srgbClr val="F9C7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2"/>
            <p:cNvSpPr/>
            <p:nvPr/>
          </p:nvSpPr>
          <p:spPr>
            <a:xfrm>
              <a:off x="-4376906" y="1957992"/>
              <a:ext cx="305115" cy="354359"/>
            </a:xfrm>
            <a:custGeom>
              <a:avLst/>
              <a:gdLst/>
              <a:ahLst/>
              <a:cxnLst/>
              <a:rect l="l" t="t" r="r" b="b"/>
              <a:pathLst>
                <a:path w="16382" h="19026" fill="none" extrusionOk="0">
                  <a:moveTo>
                    <a:pt x="2756" y="0"/>
                  </a:moveTo>
                  <a:lnTo>
                    <a:pt x="2756" y="0"/>
                  </a:lnTo>
                  <a:lnTo>
                    <a:pt x="2134" y="134"/>
                  </a:lnTo>
                  <a:lnTo>
                    <a:pt x="445" y="534"/>
                  </a:lnTo>
                  <a:lnTo>
                    <a:pt x="445" y="534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89" y="623"/>
                  </a:lnTo>
                  <a:lnTo>
                    <a:pt x="0" y="667"/>
                  </a:lnTo>
                  <a:lnTo>
                    <a:pt x="0" y="667"/>
                  </a:lnTo>
                  <a:lnTo>
                    <a:pt x="289" y="1312"/>
                  </a:lnTo>
                  <a:lnTo>
                    <a:pt x="645" y="1956"/>
                  </a:lnTo>
                  <a:lnTo>
                    <a:pt x="1023" y="2601"/>
                  </a:lnTo>
                  <a:lnTo>
                    <a:pt x="1423" y="3245"/>
                  </a:lnTo>
                  <a:lnTo>
                    <a:pt x="1845" y="3868"/>
                  </a:lnTo>
                  <a:lnTo>
                    <a:pt x="2290" y="4468"/>
                  </a:lnTo>
                  <a:lnTo>
                    <a:pt x="3134" y="5646"/>
                  </a:lnTo>
                  <a:lnTo>
                    <a:pt x="3134" y="5646"/>
                  </a:lnTo>
                  <a:lnTo>
                    <a:pt x="3823" y="6601"/>
                  </a:lnTo>
                  <a:lnTo>
                    <a:pt x="4535" y="7557"/>
                  </a:lnTo>
                  <a:lnTo>
                    <a:pt x="5268" y="8468"/>
                  </a:lnTo>
                  <a:lnTo>
                    <a:pt x="6024" y="9380"/>
                  </a:lnTo>
                  <a:lnTo>
                    <a:pt x="6779" y="10291"/>
                  </a:lnTo>
                  <a:lnTo>
                    <a:pt x="7580" y="11158"/>
                  </a:lnTo>
                  <a:lnTo>
                    <a:pt x="8380" y="12025"/>
                  </a:lnTo>
                  <a:lnTo>
                    <a:pt x="9202" y="12869"/>
                  </a:lnTo>
                  <a:lnTo>
                    <a:pt x="10024" y="13714"/>
                  </a:lnTo>
                  <a:lnTo>
                    <a:pt x="10891" y="14514"/>
                  </a:lnTo>
                  <a:lnTo>
                    <a:pt x="11758" y="15314"/>
                  </a:lnTo>
                  <a:lnTo>
                    <a:pt x="12647" y="16092"/>
                  </a:lnTo>
                  <a:lnTo>
                    <a:pt x="13558" y="16848"/>
                  </a:lnTo>
                  <a:lnTo>
                    <a:pt x="14470" y="17604"/>
                  </a:lnTo>
                  <a:lnTo>
                    <a:pt x="15403" y="18315"/>
                  </a:lnTo>
                  <a:lnTo>
                    <a:pt x="16359" y="19026"/>
                  </a:lnTo>
                  <a:lnTo>
                    <a:pt x="16381" y="19004"/>
                  </a:lnTo>
                  <a:lnTo>
                    <a:pt x="275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2"/>
            <p:cNvSpPr/>
            <p:nvPr/>
          </p:nvSpPr>
          <p:spPr>
            <a:xfrm>
              <a:off x="-4336750" y="1926106"/>
              <a:ext cx="327875" cy="407776"/>
            </a:xfrm>
            <a:custGeom>
              <a:avLst/>
              <a:gdLst/>
              <a:ahLst/>
              <a:cxnLst/>
              <a:rect l="l" t="t" r="r" b="b"/>
              <a:pathLst>
                <a:path w="17604" h="21894" extrusionOk="0">
                  <a:moveTo>
                    <a:pt x="600" y="1"/>
                  </a:moveTo>
                  <a:lnTo>
                    <a:pt x="489" y="23"/>
                  </a:lnTo>
                  <a:lnTo>
                    <a:pt x="378" y="45"/>
                  </a:lnTo>
                  <a:lnTo>
                    <a:pt x="289" y="90"/>
                  </a:lnTo>
                  <a:lnTo>
                    <a:pt x="178" y="156"/>
                  </a:lnTo>
                  <a:lnTo>
                    <a:pt x="111" y="245"/>
                  </a:lnTo>
                  <a:lnTo>
                    <a:pt x="45" y="356"/>
                  </a:lnTo>
                  <a:lnTo>
                    <a:pt x="0" y="468"/>
                  </a:lnTo>
                  <a:lnTo>
                    <a:pt x="0" y="579"/>
                  </a:lnTo>
                  <a:lnTo>
                    <a:pt x="0" y="690"/>
                  </a:lnTo>
                  <a:lnTo>
                    <a:pt x="45" y="801"/>
                  </a:lnTo>
                  <a:lnTo>
                    <a:pt x="111" y="912"/>
                  </a:lnTo>
                  <a:lnTo>
                    <a:pt x="667" y="1690"/>
                  </a:lnTo>
                  <a:lnTo>
                    <a:pt x="600" y="1712"/>
                  </a:lnTo>
                  <a:lnTo>
                    <a:pt x="14225" y="20716"/>
                  </a:lnTo>
                  <a:lnTo>
                    <a:pt x="14270" y="20627"/>
                  </a:lnTo>
                  <a:lnTo>
                    <a:pt x="15025" y="21672"/>
                  </a:lnTo>
                  <a:lnTo>
                    <a:pt x="15092" y="21760"/>
                  </a:lnTo>
                  <a:lnTo>
                    <a:pt x="15203" y="21827"/>
                  </a:lnTo>
                  <a:lnTo>
                    <a:pt x="15292" y="21872"/>
                  </a:lnTo>
                  <a:lnTo>
                    <a:pt x="15403" y="21894"/>
                  </a:lnTo>
                  <a:lnTo>
                    <a:pt x="15648" y="21894"/>
                  </a:lnTo>
                  <a:lnTo>
                    <a:pt x="15759" y="21849"/>
                  </a:lnTo>
                  <a:lnTo>
                    <a:pt x="15848" y="21783"/>
                  </a:lnTo>
                  <a:lnTo>
                    <a:pt x="15914" y="21738"/>
                  </a:lnTo>
                  <a:lnTo>
                    <a:pt x="15981" y="21649"/>
                  </a:lnTo>
                  <a:lnTo>
                    <a:pt x="16048" y="21560"/>
                  </a:lnTo>
                  <a:lnTo>
                    <a:pt x="16092" y="21471"/>
                  </a:lnTo>
                  <a:lnTo>
                    <a:pt x="16114" y="21360"/>
                  </a:lnTo>
                  <a:lnTo>
                    <a:pt x="16114" y="21249"/>
                  </a:lnTo>
                  <a:lnTo>
                    <a:pt x="16092" y="21138"/>
                  </a:lnTo>
                  <a:lnTo>
                    <a:pt x="16070" y="21049"/>
                  </a:lnTo>
                  <a:lnTo>
                    <a:pt x="16003" y="20960"/>
                  </a:lnTo>
                  <a:lnTo>
                    <a:pt x="14936" y="19471"/>
                  </a:lnTo>
                  <a:lnTo>
                    <a:pt x="15159" y="19027"/>
                  </a:lnTo>
                  <a:lnTo>
                    <a:pt x="15381" y="18515"/>
                  </a:lnTo>
                  <a:lnTo>
                    <a:pt x="15625" y="17960"/>
                  </a:lnTo>
                  <a:lnTo>
                    <a:pt x="15848" y="17337"/>
                  </a:lnTo>
                  <a:lnTo>
                    <a:pt x="16070" y="16671"/>
                  </a:lnTo>
                  <a:lnTo>
                    <a:pt x="16248" y="15982"/>
                  </a:lnTo>
                  <a:lnTo>
                    <a:pt x="16426" y="15248"/>
                  </a:lnTo>
                  <a:lnTo>
                    <a:pt x="16559" y="14470"/>
                  </a:lnTo>
                  <a:lnTo>
                    <a:pt x="16626" y="13670"/>
                  </a:lnTo>
                  <a:lnTo>
                    <a:pt x="16648" y="13270"/>
                  </a:lnTo>
                  <a:lnTo>
                    <a:pt x="16670" y="12848"/>
                  </a:lnTo>
                  <a:lnTo>
                    <a:pt x="16648" y="12448"/>
                  </a:lnTo>
                  <a:lnTo>
                    <a:pt x="16626" y="12025"/>
                  </a:lnTo>
                  <a:lnTo>
                    <a:pt x="16603" y="11603"/>
                  </a:lnTo>
                  <a:lnTo>
                    <a:pt x="16537" y="11158"/>
                  </a:lnTo>
                  <a:lnTo>
                    <a:pt x="16470" y="10736"/>
                  </a:lnTo>
                  <a:lnTo>
                    <a:pt x="16359" y="10292"/>
                  </a:lnTo>
                  <a:lnTo>
                    <a:pt x="16248" y="9869"/>
                  </a:lnTo>
                  <a:lnTo>
                    <a:pt x="16114" y="9425"/>
                  </a:lnTo>
                  <a:lnTo>
                    <a:pt x="15959" y="8980"/>
                  </a:lnTo>
                  <a:lnTo>
                    <a:pt x="15781" y="8558"/>
                  </a:lnTo>
                  <a:lnTo>
                    <a:pt x="15559" y="8113"/>
                  </a:lnTo>
                  <a:lnTo>
                    <a:pt x="15336" y="7669"/>
                  </a:lnTo>
                  <a:lnTo>
                    <a:pt x="15536" y="7669"/>
                  </a:lnTo>
                  <a:lnTo>
                    <a:pt x="15737" y="7647"/>
                  </a:lnTo>
                  <a:lnTo>
                    <a:pt x="15937" y="7602"/>
                  </a:lnTo>
                  <a:lnTo>
                    <a:pt x="16114" y="7536"/>
                  </a:lnTo>
                  <a:lnTo>
                    <a:pt x="16314" y="7469"/>
                  </a:lnTo>
                  <a:lnTo>
                    <a:pt x="16470" y="7380"/>
                  </a:lnTo>
                  <a:lnTo>
                    <a:pt x="16648" y="7269"/>
                  </a:lnTo>
                  <a:lnTo>
                    <a:pt x="16803" y="7158"/>
                  </a:lnTo>
                  <a:lnTo>
                    <a:pt x="16937" y="7024"/>
                  </a:lnTo>
                  <a:lnTo>
                    <a:pt x="17070" y="6869"/>
                  </a:lnTo>
                  <a:lnTo>
                    <a:pt x="17203" y="6713"/>
                  </a:lnTo>
                  <a:lnTo>
                    <a:pt x="17315" y="6558"/>
                  </a:lnTo>
                  <a:lnTo>
                    <a:pt x="17403" y="6380"/>
                  </a:lnTo>
                  <a:lnTo>
                    <a:pt x="17470" y="6180"/>
                  </a:lnTo>
                  <a:lnTo>
                    <a:pt x="17537" y="5980"/>
                  </a:lnTo>
                  <a:lnTo>
                    <a:pt x="17581" y="5780"/>
                  </a:lnTo>
                  <a:lnTo>
                    <a:pt x="17604" y="5557"/>
                  </a:lnTo>
                  <a:lnTo>
                    <a:pt x="17604" y="5335"/>
                  </a:lnTo>
                  <a:lnTo>
                    <a:pt x="17581" y="5113"/>
                  </a:lnTo>
                  <a:lnTo>
                    <a:pt x="17537" y="4891"/>
                  </a:lnTo>
                  <a:lnTo>
                    <a:pt x="17470" y="4691"/>
                  </a:lnTo>
                  <a:lnTo>
                    <a:pt x="17381" y="4491"/>
                  </a:lnTo>
                  <a:lnTo>
                    <a:pt x="17270" y="4313"/>
                  </a:lnTo>
                  <a:lnTo>
                    <a:pt x="17159" y="4135"/>
                  </a:lnTo>
                  <a:lnTo>
                    <a:pt x="17026" y="3957"/>
                  </a:lnTo>
                  <a:lnTo>
                    <a:pt x="16870" y="3802"/>
                  </a:lnTo>
                  <a:lnTo>
                    <a:pt x="16714" y="3668"/>
                  </a:lnTo>
                  <a:lnTo>
                    <a:pt x="16537" y="3557"/>
                  </a:lnTo>
                  <a:lnTo>
                    <a:pt x="16337" y="3446"/>
                  </a:lnTo>
                  <a:lnTo>
                    <a:pt x="16137" y="3357"/>
                  </a:lnTo>
                  <a:lnTo>
                    <a:pt x="15937" y="3290"/>
                  </a:lnTo>
                  <a:lnTo>
                    <a:pt x="15692" y="3246"/>
                  </a:lnTo>
                  <a:lnTo>
                    <a:pt x="15492" y="3224"/>
                  </a:lnTo>
                  <a:lnTo>
                    <a:pt x="15270" y="3224"/>
                  </a:lnTo>
                  <a:lnTo>
                    <a:pt x="15070" y="3246"/>
                  </a:lnTo>
                  <a:lnTo>
                    <a:pt x="14847" y="3268"/>
                  </a:lnTo>
                  <a:lnTo>
                    <a:pt x="14647" y="3335"/>
                  </a:lnTo>
                  <a:lnTo>
                    <a:pt x="14470" y="3401"/>
                  </a:lnTo>
                  <a:lnTo>
                    <a:pt x="14292" y="3490"/>
                  </a:lnTo>
                  <a:lnTo>
                    <a:pt x="14114" y="3601"/>
                  </a:lnTo>
                  <a:lnTo>
                    <a:pt x="13936" y="3735"/>
                  </a:lnTo>
                  <a:lnTo>
                    <a:pt x="13803" y="3868"/>
                  </a:lnTo>
                  <a:lnTo>
                    <a:pt x="13647" y="4024"/>
                  </a:lnTo>
                  <a:lnTo>
                    <a:pt x="13536" y="4179"/>
                  </a:lnTo>
                  <a:lnTo>
                    <a:pt x="13425" y="4357"/>
                  </a:lnTo>
                  <a:lnTo>
                    <a:pt x="13336" y="4535"/>
                  </a:lnTo>
                  <a:lnTo>
                    <a:pt x="13247" y="4735"/>
                  </a:lnTo>
                  <a:lnTo>
                    <a:pt x="13203" y="4935"/>
                  </a:lnTo>
                  <a:lnTo>
                    <a:pt x="12825" y="4602"/>
                  </a:lnTo>
                  <a:lnTo>
                    <a:pt x="12469" y="4291"/>
                  </a:lnTo>
                  <a:lnTo>
                    <a:pt x="12091" y="4002"/>
                  </a:lnTo>
                  <a:lnTo>
                    <a:pt x="11691" y="3713"/>
                  </a:lnTo>
                  <a:lnTo>
                    <a:pt x="11313" y="3468"/>
                  </a:lnTo>
                  <a:lnTo>
                    <a:pt x="10936" y="3224"/>
                  </a:lnTo>
                  <a:lnTo>
                    <a:pt x="10536" y="3001"/>
                  </a:lnTo>
                  <a:lnTo>
                    <a:pt x="10135" y="2801"/>
                  </a:lnTo>
                  <a:lnTo>
                    <a:pt x="9758" y="2624"/>
                  </a:lnTo>
                  <a:lnTo>
                    <a:pt x="9358" y="2446"/>
                  </a:lnTo>
                  <a:lnTo>
                    <a:pt x="8957" y="2290"/>
                  </a:lnTo>
                  <a:lnTo>
                    <a:pt x="8557" y="2157"/>
                  </a:lnTo>
                  <a:lnTo>
                    <a:pt x="7780" y="1912"/>
                  </a:lnTo>
                  <a:lnTo>
                    <a:pt x="7002" y="1734"/>
                  </a:lnTo>
                  <a:lnTo>
                    <a:pt x="6246" y="1601"/>
                  </a:lnTo>
                  <a:lnTo>
                    <a:pt x="5535" y="1490"/>
                  </a:lnTo>
                  <a:lnTo>
                    <a:pt x="4823" y="1446"/>
                  </a:lnTo>
                  <a:lnTo>
                    <a:pt x="4157" y="1401"/>
                  </a:lnTo>
                  <a:lnTo>
                    <a:pt x="3534" y="1401"/>
                  </a:lnTo>
                  <a:lnTo>
                    <a:pt x="2956" y="1423"/>
                  </a:lnTo>
                  <a:lnTo>
                    <a:pt x="2423" y="1446"/>
                  </a:lnTo>
                  <a:lnTo>
                    <a:pt x="1934" y="1490"/>
                  </a:lnTo>
                  <a:lnTo>
                    <a:pt x="1045" y="245"/>
                  </a:lnTo>
                  <a:lnTo>
                    <a:pt x="956" y="156"/>
                  </a:lnTo>
                  <a:lnTo>
                    <a:pt x="889" y="90"/>
                  </a:lnTo>
                  <a:lnTo>
                    <a:pt x="800" y="45"/>
                  </a:lnTo>
                  <a:lnTo>
                    <a:pt x="689" y="23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2"/>
            <p:cNvSpPr/>
            <p:nvPr/>
          </p:nvSpPr>
          <p:spPr>
            <a:xfrm>
              <a:off x="-4562374" y="2311923"/>
              <a:ext cx="491812" cy="335753"/>
            </a:xfrm>
            <a:custGeom>
              <a:avLst/>
              <a:gdLst/>
              <a:ahLst/>
              <a:cxnLst/>
              <a:rect l="l" t="t" r="r" b="b"/>
              <a:pathLst>
                <a:path w="26406" h="18027" extrusionOk="0">
                  <a:moveTo>
                    <a:pt x="26272" y="1"/>
                  </a:moveTo>
                  <a:lnTo>
                    <a:pt x="26228" y="23"/>
                  </a:lnTo>
                  <a:lnTo>
                    <a:pt x="23672" y="3179"/>
                  </a:lnTo>
                  <a:lnTo>
                    <a:pt x="21338" y="6113"/>
                  </a:lnTo>
                  <a:lnTo>
                    <a:pt x="19204" y="8825"/>
                  </a:lnTo>
                  <a:lnTo>
                    <a:pt x="17293" y="11381"/>
                  </a:lnTo>
                  <a:lnTo>
                    <a:pt x="16760" y="12070"/>
                  </a:lnTo>
                  <a:lnTo>
                    <a:pt x="16226" y="12692"/>
                  </a:lnTo>
                  <a:lnTo>
                    <a:pt x="15693" y="13270"/>
                  </a:lnTo>
                  <a:lnTo>
                    <a:pt x="15159" y="13803"/>
                  </a:lnTo>
                  <a:lnTo>
                    <a:pt x="14604" y="14270"/>
                  </a:lnTo>
                  <a:lnTo>
                    <a:pt x="14070" y="14715"/>
                  </a:lnTo>
                  <a:lnTo>
                    <a:pt x="13492" y="15092"/>
                  </a:lnTo>
                  <a:lnTo>
                    <a:pt x="12914" y="15448"/>
                  </a:lnTo>
                  <a:lnTo>
                    <a:pt x="12159" y="15848"/>
                  </a:lnTo>
                  <a:lnTo>
                    <a:pt x="11403" y="16204"/>
                  </a:lnTo>
                  <a:lnTo>
                    <a:pt x="10625" y="16493"/>
                  </a:lnTo>
                  <a:lnTo>
                    <a:pt x="9847" y="16782"/>
                  </a:lnTo>
                  <a:lnTo>
                    <a:pt x="9069" y="17004"/>
                  </a:lnTo>
                  <a:lnTo>
                    <a:pt x="8336" y="17226"/>
                  </a:lnTo>
                  <a:lnTo>
                    <a:pt x="7625" y="17404"/>
                  </a:lnTo>
                  <a:lnTo>
                    <a:pt x="6958" y="17560"/>
                  </a:lnTo>
                  <a:lnTo>
                    <a:pt x="6536" y="17649"/>
                  </a:lnTo>
                  <a:lnTo>
                    <a:pt x="6158" y="17715"/>
                  </a:lnTo>
                  <a:lnTo>
                    <a:pt x="5780" y="17760"/>
                  </a:lnTo>
                  <a:lnTo>
                    <a:pt x="5402" y="17804"/>
                  </a:lnTo>
                  <a:lnTo>
                    <a:pt x="4713" y="17826"/>
                  </a:lnTo>
                  <a:lnTo>
                    <a:pt x="4046" y="17804"/>
                  </a:lnTo>
                  <a:lnTo>
                    <a:pt x="3446" y="17760"/>
                  </a:lnTo>
                  <a:lnTo>
                    <a:pt x="2890" y="17671"/>
                  </a:lnTo>
                  <a:lnTo>
                    <a:pt x="2379" y="17560"/>
                  </a:lnTo>
                  <a:lnTo>
                    <a:pt x="1935" y="17426"/>
                  </a:lnTo>
                  <a:lnTo>
                    <a:pt x="1535" y="17271"/>
                  </a:lnTo>
                  <a:lnTo>
                    <a:pt x="1179" y="17115"/>
                  </a:lnTo>
                  <a:lnTo>
                    <a:pt x="868" y="16982"/>
                  </a:lnTo>
                  <a:lnTo>
                    <a:pt x="623" y="16826"/>
                  </a:lnTo>
                  <a:lnTo>
                    <a:pt x="290" y="16626"/>
                  </a:lnTo>
                  <a:lnTo>
                    <a:pt x="179" y="16537"/>
                  </a:lnTo>
                  <a:lnTo>
                    <a:pt x="134" y="16515"/>
                  </a:lnTo>
                  <a:lnTo>
                    <a:pt x="68" y="16515"/>
                  </a:lnTo>
                  <a:lnTo>
                    <a:pt x="23" y="16537"/>
                  </a:lnTo>
                  <a:lnTo>
                    <a:pt x="1" y="16582"/>
                  </a:lnTo>
                  <a:lnTo>
                    <a:pt x="1" y="16604"/>
                  </a:lnTo>
                  <a:lnTo>
                    <a:pt x="23" y="16648"/>
                  </a:lnTo>
                  <a:lnTo>
                    <a:pt x="45" y="16671"/>
                  </a:lnTo>
                  <a:lnTo>
                    <a:pt x="179" y="16782"/>
                  </a:lnTo>
                  <a:lnTo>
                    <a:pt x="512" y="17004"/>
                  </a:lnTo>
                  <a:lnTo>
                    <a:pt x="757" y="17137"/>
                  </a:lnTo>
                  <a:lnTo>
                    <a:pt x="1068" y="17293"/>
                  </a:lnTo>
                  <a:lnTo>
                    <a:pt x="1423" y="17448"/>
                  </a:lnTo>
                  <a:lnTo>
                    <a:pt x="1824" y="17604"/>
                  </a:lnTo>
                  <a:lnTo>
                    <a:pt x="2379" y="17760"/>
                  </a:lnTo>
                  <a:lnTo>
                    <a:pt x="2690" y="17826"/>
                  </a:lnTo>
                  <a:lnTo>
                    <a:pt x="3024" y="17893"/>
                  </a:lnTo>
                  <a:lnTo>
                    <a:pt x="3379" y="17960"/>
                  </a:lnTo>
                  <a:lnTo>
                    <a:pt x="3757" y="18004"/>
                  </a:lnTo>
                  <a:lnTo>
                    <a:pt x="4157" y="18026"/>
                  </a:lnTo>
                  <a:lnTo>
                    <a:pt x="4580" y="18026"/>
                  </a:lnTo>
                  <a:lnTo>
                    <a:pt x="5135" y="18004"/>
                  </a:lnTo>
                  <a:lnTo>
                    <a:pt x="5713" y="17960"/>
                  </a:lnTo>
                  <a:lnTo>
                    <a:pt x="6335" y="17871"/>
                  </a:lnTo>
                  <a:lnTo>
                    <a:pt x="7002" y="17760"/>
                  </a:lnTo>
                  <a:lnTo>
                    <a:pt x="7669" y="17582"/>
                  </a:lnTo>
                  <a:lnTo>
                    <a:pt x="8403" y="17404"/>
                  </a:lnTo>
                  <a:lnTo>
                    <a:pt x="9136" y="17204"/>
                  </a:lnTo>
                  <a:lnTo>
                    <a:pt x="9914" y="16959"/>
                  </a:lnTo>
                  <a:lnTo>
                    <a:pt x="10692" y="16693"/>
                  </a:lnTo>
                  <a:lnTo>
                    <a:pt x="11470" y="16382"/>
                  </a:lnTo>
                  <a:lnTo>
                    <a:pt x="12248" y="16026"/>
                  </a:lnTo>
                  <a:lnTo>
                    <a:pt x="13003" y="15626"/>
                  </a:lnTo>
                  <a:lnTo>
                    <a:pt x="13603" y="15270"/>
                  </a:lnTo>
                  <a:lnTo>
                    <a:pt x="14181" y="14870"/>
                  </a:lnTo>
                  <a:lnTo>
                    <a:pt x="14737" y="14426"/>
                  </a:lnTo>
                  <a:lnTo>
                    <a:pt x="15293" y="13937"/>
                  </a:lnTo>
                  <a:lnTo>
                    <a:pt x="15826" y="13403"/>
                  </a:lnTo>
                  <a:lnTo>
                    <a:pt x="16360" y="12825"/>
                  </a:lnTo>
                  <a:lnTo>
                    <a:pt x="16915" y="12181"/>
                  </a:lnTo>
                  <a:lnTo>
                    <a:pt x="17449" y="11492"/>
                  </a:lnTo>
                  <a:lnTo>
                    <a:pt x="19382" y="8958"/>
                  </a:lnTo>
                  <a:lnTo>
                    <a:pt x="21494" y="6224"/>
                  </a:lnTo>
                  <a:lnTo>
                    <a:pt x="23828" y="3290"/>
                  </a:lnTo>
                  <a:lnTo>
                    <a:pt x="26384" y="156"/>
                  </a:lnTo>
                  <a:lnTo>
                    <a:pt x="26406" y="112"/>
                  </a:lnTo>
                  <a:lnTo>
                    <a:pt x="26406" y="90"/>
                  </a:lnTo>
                  <a:lnTo>
                    <a:pt x="26406" y="45"/>
                  </a:lnTo>
                  <a:lnTo>
                    <a:pt x="26384" y="23"/>
                  </a:lnTo>
                  <a:lnTo>
                    <a:pt x="26339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2"/>
            <p:cNvSpPr/>
            <p:nvPr/>
          </p:nvSpPr>
          <p:spPr>
            <a:xfrm>
              <a:off x="-4238653" y="2309856"/>
              <a:ext cx="101041" cy="107653"/>
            </a:xfrm>
            <a:custGeom>
              <a:avLst/>
              <a:gdLst/>
              <a:ahLst/>
              <a:cxnLst/>
              <a:rect l="l" t="t" r="r" b="b"/>
              <a:pathLst>
                <a:path w="5425" h="5780" extrusionOk="0">
                  <a:moveTo>
                    <a:pt x="4268" y="1"/>
                  </a:moveTo>
                  <a:lnTo>
                    <a:pt x="4113" y="23"/>
                  </a:lnTo>
                  <a:lnTo>
                    <a:pt x="3957" y="45"/>
                  </a:lnTo>
                  <a:lnTo>
                    <a:pt x="3824" y="112"/>
                  </a:lnTo>
                  <a:lnTo>
                    <a:pt x="3668" y="156"/>
                  </a:lnTo>
                  <a:lnTo>
                    <a:pt x="3357" y="334"/>
                  </a:lnTo>
                  <a:lnTo>
                    <a:pt x="3090" y="534"/>
                  </a:lnTo>
                  <a:lnTo>
                    <a:pt x="2801" y="734"/>
                  </a:lnTo>
                  <a:lnTo>
                    <a:pt x="2357" y="1134"/>
                  </a:lnTo>
                  <a:lnTo>
                    <a:pt x="2068" y="1401"/>
                  </a:lnTo>
                  <a:lnTo>
                    <a:pt x="1779" y="1668"/>
                  </a:lnTo>
                  <a:lnTo>
                    <a:pt x="1512" y="1934"/>
                  </a:lnTo>
                  <a:lnTo>
                    <a:pt x="1268" y="2246"/>
                  </a:lnTo>
                  <a:lnTo>
                    <a:pt x="1023" y="2534"/>
                  </a:lnTo>
                  <a:lnTo>
                    <a:pt x="801" y="2846"/>
                  </a:lnTo>
                  <a:lnTo>
                    <a:pt x="579" y="3179"/>
                  </a:lnTo>
                  <a:lnTo>
                    <a:pt x="379" y="3512"/>
                  </a:lnTo>
                  <a:lnTo>
                    <a:pt x="268" y="3712"/>
                  </a:lnTo>
                  <a:lnTo>
                    <a:pt x="179" y="3935"/>
                  </a:lnTo>
                  <a:lnTo>
                    <a:pt x="90" y="4157"/>
                  </a:lnTo>
                  <a:lnTo>
                    <a:pt x="45" y="4379"/>
                  </a:lnTo>
                  <a:lnTo>
                    <a:pt x="1" y="4624"/>
                  </a:lnTo>
                  <a:lnTo>
                    <a:pt x="23" y="4846"/>
                  </a:lnTo>
                  <a:lnTo>
                    <a:pt x="68" y="5046"/>
                  </a:lnTo>
                  <a:lnTo>
                    <a:pt x="157" y="5268"/>
                  </a:lnTo>
                  <a:lnTo>
                    <a:pt x="223" y="5357"/>
                  </a:lnTo>
                  <a:lnTo>
                    <a:pt x="312" y="5446"/>
                  </a:lnTo>
                  <a:lnTo>
                    <a:pt x="490" y="5579"/>
                  </a:lnTo>
                  <a:lnTo>
                    <a:pt x="690" y="5668"/>
                  </a:lnTo>
                  <a:lnTo>
                    <a:pt x="912" y="5735"/>
                  </a:lnTo>
                  <a:lnTo>
                    <a:pt x="1157" y="5780"/>
                  </a:lnTo>
                  <a:lnTo>
                    <a:pt x="1379" y="5780"/>
                  </a:lnTo>
                  <a:lnTo>
                    <a:pt x="1623" y="5757"/>
                  </a:lnTo>
                  <a:lnTo>
                    <a:pt x="1868" y="5691"/>
                  </a:lnTo>
                  <a:lnTo>
                    <a:pt x="2157" y="5602"/>
                  </a:lnTo>
                  <a:lnTo>
                    <a:pt x="2446" y="5468"/>
                  </a:lnTo>
                  <a:lnTo>
                    <a:pt x="2735" y="5313"/>
                  </a:lnTo>
                  <a:lnTo>
                    <a:pt x="3024" y="5113"/>
                  </a:lnTo>
                  <a:lnTo>
                    <a:pt x="3290" y="4890"/>
                  </a:lnTo>
                  <a:lnTo>
                    <a:pt x="3557" y="4668"/>
                  </a:lnTo>
                  <a:lnTo>
                    <a:pt x="3802" y="4401"/>
                  </a:lnTo>
                  <a:lnTo>
                    <a:pt x="4046" y="4135"/>
                  </a:lnTo>
                  <a:lnTo>
                    <a:pt x="4268" y="3846"/>
                  </a:lnTo>
                  <a:lnTo>
                    <a:pt x="4491" y="3557"/>
                  </a:lnTo>
                  <a:lnTo>
                    <a:pt x="4691" y="3268"/>
                  </a:lnTo>
                  <a:lnTo>
                    <a:pt x="4868" y="2957"/>
                  </a:lnTo>
                  <a:lnTo>
                    <a:pt x="5024" y="2646"/>
                  </a:lnTo>
                  <a:lnTo>
                    <a:pt x="5157" y="2357"/>
                  </a:lnTo>
                  <a:lnTo>
                    <a:pt x="5269" y="2045"/>
                  </a:lnTo>
                  <a:lnTo>
                    <a:pt x="5357" y="1757"/>
                  </a:lnTo>
                  <a:lnTo>
                    <a:pt x="5402" y="1490"/>
                  </a:lnTo>
                  <a:lnTo>
                    <a:pt x="5424" y="1223"/>
                  </a:lnTo>
                  <a:lnTo>
                    <a:pt x="5380" y="956"/>
                  </a:lnTo>
                  <a:lnTo>
                    <a:pt x="5313" y="712"/>
                  </a:lnTo>
                  <a:lnTo>
                    <a:pt x="5202" y="490"/>
                  </a:lnTo>
                  <a:lnTo>
                    <a:pt x="5113" y="379"/>
                  </a:lnTo>
                  <a:lnTo>
                    <a:pt x="5024" y="290"/>
                  </a:lnTo>
                  <a:lnTo>
                    <a:pt x="4935" y="201"/>
                  </a:lnTo>
                  <a:lnTo>
                    <a:pt x="4824" y="134"/>
                  </a:lnTo>
                  <a:lnTo>
                    <a:pt x="4691" y="67"/>
                  </a:lnTo>
                  <a:lnTo>
                    <a:pt x="4557" y="23"/>
                  </a:lnTo>
                  <a:lnTo>
                    <a:pt x="4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2"/>
            <p:cNvSpPr/>
            <p:nvPr/>
          </p:nvSpPr>
          <p:spPr>
            <a:xfrm>
              <a:off x="-3905395" y="2428255"/>
              <a:ext cx="14081" cy="74109"/>
            </a:xfrm>
            <a:custGeom>
              <a:avLst/>
              <a:gdLst/>
              <a:ahLst/>
              <a:cxnLst/>
              <a:rect l="l" t="t" r="r" b="b"/>
              <a:pathLst>
                <a:path w="756" h="3979" extrusionOk="0">
                  <a:moveTo>
                    <a:pt x="311" y="0"/>
                  </a:moveTo>
                  <a:lnTo>
                    <a:pt x="178" y="312"/>
                  </a:lnTo>
                  <a:lnTo>
                    <a:pt x="111" y="556"/>
                  </a:lnTo>
                  <a:lnTo>
                    <a:pt x="45" y="956"/>
                  </a:lnTo>
                  <a:lnTo>
                    <a:pt x="0" y="1356"/>
                  </a:lnTo>
                  <a:lnTo>
                    <a:pt x="0" y="1756"/>
                  </a:lnTo>
                  <a:lnTo>
                    <a:pt x="22" y="2179"/>
                  </a:lnTo>
                  <a:lnTo>
                    <a:pt x="67" y="2623"/>
                  </a:lnTo>
                  <a:lnTo>
                    <a:pt x="133" y="3068"/>
                  </a:lnTo>
                  <a:lnTo>
                    <a:pt x="200" y="3490"/>
                  </a:lnTo>
                  <a:lnTo>
                    <a:pt x="289" y="3934"/>
                  </a:lnTo>
                  <a:lnTo>
                    <a:pt x="378" y="3979"/>
                  </a:lnTo>
                  <a:lnTo>
                    <a:pt x="756" y="45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2"/>
            <p:cNvSpPr/>
            <p:nvPr/>
          </p:nvSpPr>
          <p:spPr>
            <a:xfrm>
              <a:off x="-4905539" y="1745201"/>
              <a:ext cx="391218" cy="395781"/>
            </a:xfrm>
            <a:custGeom>
              <a:avLst/>
              <a:gdLst/>
              <a:ahLst/>
              <a:cxnLst/>
              <a:rect l="l" t="t" r="r" b="b"/>
              <a:pathLst>
                <a:path w="21005" h="21250" extrusionOk="0">
                  <a:moveTo>
                    <a:pt x="14092" y="1"/>
                  </a:moveTo>
                  <a:lnTo>
                    <a:pt x="13936" y="112"/>
                  </a:lnTo>
                  <a:lnTo>
                    <a:pt x="13358" y="534"/>
                  </a:lnTo>
                  <a:lnTo>
                    <a:pt x="12803" y="979"/>
                  </a:lnTo>
                  <a:lnTo>
                    <a:pt x="12225" y="1423"/>
                  </a:lnTo>
                  <a:lnTo>
                    <a:pt x="11691" y="1890"/>
                  </a:lnTo>
                  <a:lnTo>
                    <a:pt x="11136" y="2357"/>
                  </a:lnTo>
                  <a:lnTo>
                    <a:pt x="10602" y="2846"/>
                  </a:lnTo>
                  <a:lnTo>
                    <a:pt x="10069" y="3357"/>
                  </a:lnTo>
                  <a:lnTo>
                    <a:pt x="9535" y="3846"/>
                  </a:lnTo>
                  <a:lnTo>
                    <a:pt x="9024" y="4380"/>
                  </a:lnTo>
                  <a:lnTo>
                    <a:pt x="8535" y="4913"/>
                  </a:lnTo>
                  <a:lnTo>
                    <a:pt x="8046" y="5446"/>
                  </a:lnTo>
                  <a:lnTo>
                    <a:pt x="7557" y="6002"/>
                  </a:lnTo>
                  <a:lnTo>
                    <a:pt x="7091" y="6558"/>
                  </a:lnTo>
                  <a:lnTo>
                    <a:pt x="6624" y="7113"/>
                  </a:lnTo>
                  <a:lnTo>
                    <a:pt x="6179" y="7691"/>
                  </a:lnTo>
                  <a:lnTo>
                    <a:pt x="5735" y="8269"/>
                  </a:lnTo>
                  <a:lnTo>
                    <a:pt x="5312" y="8869"/>
                  </a:lnTo>
                  <a:lnTo>
                    <a:pt x="4912" y="9469"/>
                  </a:lnTo>
                  <a:lnTo>
                    <a:pt x="4490" y="10092"/>
                  </a:lnTo>
                  <a:lnTo>
                    <a:pt x="4112" y="10714"/>
                  </a:lnTo>
                  <a:lnTo>
                    <a:pt x="3890" y="11070"/>
                  </a:lnTo>
                  <a:lnTo>
                    <a:pt x="3468" y="11781"/>
                  </a:lnTo>
                  <a:lnTo>
                    <a:pt x="3068" y="12492"/>
                  </a:lnTo>
                  <a:lnTo>
                    <a:pt x="2690" y="13226"/>
                  </a:lnTo>
                  <a:lnTo>
                    <a:pt x="2312" y="13959"/>
                  </a:lnTo>
                  <a:lnTo>
                    <a:pt x="1979" y="14715"/>
                  </a:lnTo>
                  <a:lnTo>
                    <a:pt x="1623" y="15470"/>
                  </a:lnTo>
                  <a:lnTo>
                    <a:pt x="1312" y="16226"/>
                  </a:lnTo>
                  <a:lnTo>
                    <a:pt x="1023" y="17004"/>
                  </a:lnTo>
                  <a:lnTo>
                    <a:pt x="845" y="17426"/>
                  </a:lnTo>
                  <a:lnTo>
                    <a:pt x="400" y="18760"/>
                  </a:lnTo>
                  <a:lnTo>
                    <a:pt x="178" y="19427"/>
                  </a:lnTo>
                  <a:lnTo>
                    <a:pt x="0" y="20094"/>
                  </a:lnTo>
                  <a:lnTo>
                    <a:pt x="400" y="20382"/>
                  </a:lnTo>
                  <a:lnTo>
                    <a:pt x="778" y="20649"/>
                  </a:lnTo>
                  <a:lnTo>
                    <a:pt x="1134" y="20827"/>
                  </a:lnTo>
                  <a:lnTo>
                    <a:pt x="1467" y="20983"/>
                  </a:lnTo>
                  <a:lnTo>
                    <a:pt x="1779" y="21094"/>
                  </a:lnTo>
                  <a:lnTo>
                    <a:pt x="2112" y="21160"/>
                  </a:lnTo>
                  <a:lnTo>
                    <a:pt x="2423" y="21205"/>
                  </a:lnTo>
                  <a:lnTo>
                    <a:pt x="2734" y="21227"/>
                  </a:lnTo>
                  <a:lnTo>
                    <a:pt x="3023" y="21249"/>
                  </a:lnTo>
                  <a:lnTo>
                    <a:pt x="3334" y="21227"/>
                  </a:lnTo>
                  <a:lnTo>
                    <a:pt x="3601" y="21183"/>
                  </a:lnTo>
                  <a:lnTo>
                    <a:pt x="3890" y="21138"/>
                  </a:lnTo>
                  <a:lnTo>
                    <a:pt x="4401" y="21027"/>
                  </a:lnTo>
                  <a:lnTo>
                    <a:pt x="4868" y="20849"/>
                  </a:lnTo>
                  <a:lnTo>
                    <a:pt x="5268" y="20694"/>
                  </a:lnTo>
                  <a:lnTo>
                    <a:pt x="5601" y="20516"/>
                  </a:lnTo>
                  <a:lnTo>
                    <a:pt x="5935" y="20316"/>
                  </a:lnTo>
                  <a:lnTo>
                    <a:pt x="6068" y="20227"/>
                  </a:lnTo>
                  <a:lnTo>
                    <a:pt x="6468" y="20182"/>
                  </a:lnTo>
                  <a:lnTo>
                    <a:pt x="6846" y="20071"/>
                  </a:lnTo>
                  <a:lnTo>
                    <a:pt x="7179" y="19960"/>
                  </a:lnTo>
                  <a:lnTo>
                    <a:pt x="7491" y="19805"/>
                  </a:lnTo>
                  <a:lnTo>
                    <a:pt x="7780" y="19627"/>
                  </a:lnTo>
                  <a:lnTo>
                    <a:pt x="8046" y="19449"/>
                  </a:lnTo>
                  <a:lnTo>
                    <a:pt x="8291" y="19249"/>
                  </a:lnTo>
                  <a:lnTo>
                    <a:pt x="8513" y="19049"/>
                  </a:lnTo>
                  <a:lnTo>
                    <a:pt x="8713" y="18827"/>
                  </a:lnTo>
                  <a:lnTo>
                    <a:pt x="8891" y="18627"/>
                  </a:lnTo>
                  <a:lnTo>
                    <a:pt x="9180" y="18204"/>
                  </a:lnTo>
                  <a:lnTo>
                    <a:pt x="9380" y="17849"/>
                  </a:lnTo>
                  <a:lnTo>
                    <a:pt x="9513" y="17582"/>
                  </a:lnTo>
                  <a:lnTo>
                    <a:pt x="9580" y="17404"/>
                  </a:lnTo>
                  <a:lnTo>
                    <a:pt x="9624" y="17404"/>
                  </a:lnTo>
                  <a:lnTo>
                    <a:pt x="9780" y="17426"/>
                  </a:lnTo>
                  <a:lnTo>
                    <a:pt x="10113" y="17426"/>
                  </a:lnTo>
                  <a:lnTo>
                    <a:pt x="10691" y="17404"/>
                  </a:lnTo>
                  <a:lnTo>
                    <a:pt x="11536" y="17337"/>
                  </a:lnTo>
                  <a:lnTo>
                    <a:pt x="12758" y="17204"/>
                  </a:lnTo>
                  <a:lnTo>
                    <a:pt x="13181" y="17137"/>
                  </a:lnTo>
                  <a:lnTo>
                    <a:pt x="13581" y="17026"/>
                  </a:lnTo>
                  <a:lnTo>
                    <a:pt x="13959" y="16915"/>
                  </a:lnTo>
                  <a:lnTo>
                    <a:pt x="14336" y="16782"/>
                  </a:lnTo>
                  <a:lnTo>
                    <a:pt x="14670" y="16626"/>
                  </a:lnTo>
                  <a:lnTo>
                    <a:pt x="15003" y="16471"/>
                  </a:lnTo>
                  <a:lnTo>
                    <a:pt x="15292" y="16315"/>
                  </a:lnTo>
                  <a:lnTo>
                    <a:pt x="15559" y="16137"/>
                  </a:lnTo>
                  <a:lnTo>
                    <a:pt x="15826" y="15959"/>
                  </a:lnTo>
                  <a:lnTo>
                    <a:pt x="16048" y="15782"/>
                  </a:lnTo>
                  <a:lnTo>
                    <a:pt x="16448" y="15426"/>
                  </a:lnTo>
                  <a:lnTo>
                    <a:pt x="16759" y="15137"/>
                  </a:lnTo>
                  <a:lnTo>
                    <a:pt x="16959" y="14915"/>
                  </a:lnTo>
                  <a:lnTo>
                    <a:pt x="17070" y="14759"/>
                  </a:lnTo>
                  <a:lnTo>
                    <a:pt x="17270" y="14715"/>
                  </a:lnTo>
                  <a:lnTo>
                    <a:pt x="17715" y="14559"/>
                  </a:lnTo>
                  <a:lnTo>
                    <a:pt x="18137" y="14381"/>
                  </a:lnTo>
                  <a:lnTo>
                    <a:pt x="18515" y="14181"/>
                  </a:lnTo>
                  <a:lnTo>
                    <a:pt x="18893" y="13981"/>
                  </a:lnTo>
                  <a:lnTo>
                    <a:pt x="19204" y="13737"/>
                  </a:lnTo>
                  <a:lnTo>
                    <a:pt x="19515" y="13492"/>
                  </a:lnTo>
                  <a:lnTo>
                    <a:pt x="19782" y="13226"/>
                  </a:lnTo>
                  <a:lnTo>
                    <a:pt x="20026" y="12937"/>
                  </a:lnTo>
                  <a:lnTo>
                    <a:pt x="20249" y="12625"/>
                  </a:lnTo>
                  <a:lnTo>
                    <a:pt x="20426" y="12314"/>
                  </a:lnTo>
                  <a:lnTo>
                    <a:pt x="20582" y="11959"/>
                  </a:lnTo>
                  <a:lnTo>
                    <a:pt x="20715" y="11603"/>
                  </a:lnTo>
                  <a:lnTo>
                    <a:pt x="20826" y="11247"/>
                  </a:lnTo>
                  <a:lnTo>
                    <a:pt x="20915" y="10847"/>
                  </a:lnTo>
                  <a:lnTo>
                    <a:pt x="20960" y="10447"/>
                  </a:lnTo>
                  <a:lnTo>
                    <a:pt x="21004" y="10025"/>
                  </a:lnTo>
                  <a:lnTo>
                    <a:pt x="21004" y="9958"/>
                  </a:lnTo>
                  <a:lnTo>
                    <a:pt x="20982" y="9514"/>
                  </a:lnTo>
                  <a:lnTo>
                    <a:pt x="20915" y="9047"/>
                  </a:lnTo>
                  <a:lnTo>
                    <a:pt x="20826" y="8580"/>
                  </a:lnTo>
                  <a:lnTo>
                    <a:pt x="20671" y="8091"/>
                  </a:lnTo>
                  <a:lnTo>
                    <a:pt x="20493" y="7602"/>
                  </a:lnTo>
                  <a:lnTo>
                    <a:pt x="20293" y="7136"/>
                  </a:lnTo>
                  <a:lnTo>
                    <a:pt x="20049" y="6669"/>
                  </a:lnTo>
                  <a:lnTo>
                    <a:pt x="19804" y="6202"/>
                  </a:lnTo>
                  <a:lnTo>
                    <a:pt x="19537" y="5758"/>
                  </a:lnTo>
                  <a:lnTo>
                    <a:pt x="19248" y="5335"/>
                  </a:lnTo>
                  <a:lnTo>
                    <a:pt x="18982" y="4935"/>
                  </a:lnTo>
                  <a:lnTo>
                    <a:pt x="18693" y="4557"/>
                  </a:lnTo>
                  <a:lnTo>
                    <a:pt x="18426" y="4202"/>
                  </a:lnTo>
                  <a:lnTo>
                    <a:pt x="18159" y="3891"/>
                  </a:lnTo>
                  <a:lnTo>
                    <a:pt x="17915" y="3624"/>
                  </a:lnTo>
                  <a:lnTo>
                    <a:pt x="17693" y="3402"/>
                  </a:lnTo>
                  <a:lnTo>
                    <a:pt x="16248" y="1979"/>
                  </a:lnTo>
                  <a:lnTo>
                    <a:pt x="15225" y="1023"/>
                  </a:lnTo>
                  <a:lnTo>
                    <a:pt x="14092" y="1"/>
                  </a:lnTo>
                  <a:close/>
                </a:path>
              </a:pathLst>
            </a:custGeom>
            <a:solidFill>
              <a:srgbClr val="F59F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2"/>
            <p:cNvSpPr/>
            <p:nvPr/>
          </p:nvSpPr>
          <p:spPr>
            <a:xfrm>
              <a:off x="-4739535" y="1742724"/>
              <a:ext cx="228939" cy="281107"/>
            </a:xfrm>
            <a:custGeom>
              <a:avLst/>
              <a:gdLst/>
              <a:ahLst/>
              <a:cxnLst/>
              <a:rect l="l" t="t" r="r" b="b"/>
              <a:pathLst>
                <a:path w="12292" h="15093" extrusionOk="0">
                  <a:moveTo>
                    <a:pt x="5357" y="1"/>
                  </a:moveTo>
                  <a:lnTo>
                    <a:pt x="5179" y="134"/>
                  </a:lnTo>
                  <a:lnTo>
                    <a:pt x="5023" y="245"/>
                  </a:lnTo>
                  <a:lnTo>
                    <a:pt x="6557" y="1601"/>
                  </a:lnTo>
                  <a:lnTo>
                    <a:pt x="7379" y="2401"/>
                  </a:lnTo>
                  <a:lnTo>
                    <a:pt x="8224" y="3201"/>
                  </a:lnTo>
                  <a:lnTo>
                    <a:pt x="9002" y="4001"/>
                  </a:lnTo>
                  <a:lnTo>
                    <a:pt x="9691" y="4735"/>
                  </a:lnTo>
                  <a:lnTo>
                    <a:pt x="9980" y="5090"/>
                  </a:lnTo>
                  <a:lnTo>
                    <a:pt x="10246" y="5424"/>
                  </a:lnTo>
                  <a:lnTo>
                    <a:pt x="10446" y="5735"/>
                  </a:lnTo>
                  <a:lnTo>
                    <a:pt x="10602" y="6002"/>
                  </a:lnTo>
                  <a:lnTo>
                    <a:pt x="10935" y="6691"/>
                  </a:lnTo>
                  <a:lnTo>
                    <a:pt x="11202" y="7357"/>
                  </a:lnTo>
                  <a:lnTo>
                    <a:pt x="11424" y="7958"/>
                  </a:lnTo>
                  <a:lnTo>
                    <a:pt x="11580" y="8535"/>
                  </a:lnTo>
                  <a:lnTo>
                    <a:pt x="11691" y="9047"/>
                  </a:lnTo>
                  <a:lnTo>
                    <a:pt x="11780" y="9469"/>
                  </a:lnTo>
                  <a:lnTo>
                    <a:pt x="11891" y="10069"/>
                  </a:lnTo>
                  <a:lnTo>
                    <a:pt x="11891" y="10091"/>
                  </a:lnTo>
                  <a:lnTo>
                    <a:pt x="11891" y="10114"/>
                  </a:lnTo>
                  <a:lnTo>
                    <a:pt x="11891" y="10269"/>
                  </a:lnTo>
                  <a:lnTo>
                    <a:pt x="11891" y="10447"/>
                  </a:lnTo>
                  <a:lnTo>
                    <a:pt x="11869" y="10647"/>
                  </a:lnTo>
                  <a:lnTo>
                    <a:pt x="11825" y="10914"/>
                  </a:lnTo>
                  <a:lnTo>
                    <a:pt x="11758" y="11180"/>
                  </a:lnTo>
                  <a:lnTo>
                    <a:pt x="11647" y="11492"/>
                  </a:lnTo>
                  <a:lnTo>
                    <a:pt x="11513" y="11803"/>
                  </a:lnTo>
                  <a:lnTo>
                    <a:pt x="11358" y="12136"/>
                  </a:lnTo>
                  <a:lnTo>
                    <a:pt x="11136" y="12492"/>
                  </a:lnTo>
                  <a:lnTo>
                    <a:pt x="10891" y="12825"/>
                  </a:lnTo>
                  <a:lnTo>
                    <a:pt x="10580" y="13181"/>
                  </a:lnTo>
                  <a:lnTo>
                    <a:pt x="10224" y="13514"/>
                  </a:lnTo>
                  <a:lnTo>
                    <a:pt x="9824" y="13825"/>
                  </a:lnTo>
                  <a:lnTo>
                    <a:pt x="9357" y="14137"/>
                  </a:lnTo>
                  <a:lnTo>
                    <a:pt x="9091" y="14270"/>
                  </a:lnTo>
                  <a:lnTo>
                    <a:pt x="8824" y="14403"/>
                  </a:lnTo>
                  <a:lnTo>
                    <a:pt x="8535" y="14537"/>
                  </a:lnTo>
                  <a:lnTo>
                    <a:pt x="8224" y="14670"/>
                  </a:lnTo>
                  <a:lnTo>
                    <a:pt x="334" y="6380"/>
                  </a:lnTo>
                  <a:lnTo>
                    <a:pt x="267" y="6335"/>
                  </a:lnTo>
                  <a:lnTo>
                    <a:pt x="200" y="6313"/>
                  </a:lnTo>
                  <a:lnTo>
                    <a:pt x="111" y="6335"/>
                  </a:lnTo>
                  <a:lnTo>
                    <a:pt x="45" y="6380"/>
                  </a:lnTo>
                  <a:lnTo>
                    <a:pt x="0" y="6424"/>
                  </a:lnTo>
                  <a:lnTo>
                    <a:pt x="0" y="6513"/>
                  </a:lnTo>
                  <a:lnTo>
                    <a:pt x="0" y="6580"/>
                  </a:lnTo>
                  <a:lnTo>
                    <a:pt x="45" y="6646"/>
                  </a:lnTo>
                  <a:lnTo>
                    <a:pt x="7913" y="14914"/>
                  </a:lnTo>
                  <a:lnTo>
                    <a:pt x="8024" y="15026"/>
                  </a:lnTo>
                  <a:lnTo>
                    <a:pt x="8046" y="15048"/>
                  </a:lnTo>
                  <a:lnTo>
                    <a:pt x="8091" y="15092"/>
                  </a:lnTo>
                  <a:lnTo>
                    <a:pt x="8224" y="15092"/>
                  </a:lnTo>
                  <a:lnTo>
                    <a:pt x="8291" y="15048"/>
                  </a:lnTo>
                  <a:lnTo>
                    <a:pt x="8602" y="14937"/>
                  </a:lnTo>
                  <a:lnTo>
                    <a:pt x="8913" y="14803"/>
                  </a:lnTo>
                  <a:lnTo>
                    <a:pt x="9469" y="14514"/>
                  </a:lnTo>
                  <a:lnTo>
                    <a:pt x="9958" y="14225"/>
                  </a:lnTo>
                  <a:lnTo>
                    <a:pt x="10380" y="13892"/>
                  </a:lnTo>
                  <a:lnTo>
                    <a:pt x="10758" y="13559"/>
                  </a:lnTo>
                  <a:lnTo>
                    <a:pt x="11091" y="13225"/>
                  </a:lnTo>
                  <a:lnTo>
                    <a:pt x="11358" y="12870"/>
                  </a:lnTo>
                  <a:lnTo>
                    <a:pt x="11602" y="12514"/>
                  </a:lnTo>
                  <a:lnTo>
                    <a:pt x="11802" y="12158"/>
                  </a:lnTo>
                  <a:lnTo>
                    <a:pt x="11958" y="11825"/>
                  </a:lnTo>
                  <a:lnTo>
                    <a:pt x="12069" y="11514"/>
                  </a:lnTo>
                  <a:lnTo>
                    <a:pt x="12158" y="11203"/>
                  </a:lnTo>
                  <a:lnTo>
                    <a:pt x="12225" y="10914"/>
                  </a:lnTo>
                  <a:lnTo>
                    <a:pt x="12269" y="10647"/>
                  </a:lnTo>
                  <a:lnTo>
                    <a:pt x="12291" y="10425"/>
                  </a:lnTo>
                  <a:lnTo>
                    <a:pt x="12291" y="10225"/>
                  </a:lnTo>
                  <a:lnTo>
                    <a:pt x="12291" y="10069"/>
                  </a:lnTo>
                  <a:lnTo>
                    <a:pt x="12269" y="10025"/>
                  </a:lnTo>
                  <a:lnTo>
                    <a:pt x="12180" y="9402"/>
                  </a:lnTo>
                  <a:lnTo>
                    <a:pt x="12091" y="8958"/>
                  </a:lnTo>
                  <a:lnTo>
                    <a:pt x="11958" y="8424"/>
                  </a:lnTo>
                  <a:lnTo>
                    <a:pt x="11802" y="7846"/>
                  </a:lnTo>
                  <a:lnTo>
                    <a:pt x="11580" y="7202"/>
                  </a:lnTo>
                  <a:lnTo>
                    <a:pt x="11313" y="6535"/>
                  </a:lnTo>
                  <a:lnTo>
                    <a:pt x="10958" y="5824"/>
                  </a:lnTo>
                  <a:lnTo>
                    <a:pt x="10802" y="5535"/>
                  </a:lnTo>
                  <a:lnTo>
                    <a:pt x="10580" y="5224"/>
                  </a:lnTo>
                  <a:lnTo>
                    <a:pt x="10335" y="4890"/>
                  </a:lnTo>
                  <a:lnTo>
                    <a:pt x="10046" y="4535"/>
                  </a:lnTo>
                  <a:lnTo>
                    <a:pt x="9357" y="3779"/>
                  </a:lnTo>
                  <a:lnTo>
                    <a:pt x="8557" y="2979"/>
                  </a:lnTo>
                  <a:lnTo>
                    <a:pt x="7735" y="2157"/>
                  </a:lnTo>
                  <a:lnTo>
                    <a:pt x="6890" y="1379"/>
                  </a:lnTo>
                  <a:lnTo>
                    <a:pt x="6090" y="645"/>
                  </a:lnTo>
                  <a:lnTo>
                    <a:pt x="535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2"/>
            <p:cNvSpPr/>
            <p:nvPr/>
          </p:nvSpPr>
          <p:spPr>
            <a:xfrm>
              <a:off x="-4833088" y="1944750"/>
              <a:ext cx="249221" cy="130003"/>
            </a:xfrm>
            <a:custGeom>
              <a:avLst/>
              <a:gdLst/>
              <a:ahLst/>
              <a:cxnLst/>
              <a:rect l="l" t="t" r="r" b="b"/>
              <a:pathLst>
                <a:path w="13381" h="6980" extrusionOk="0">
                  <a:moveTo>
                    <a:pt x="222" y="0"/>
                  </a:moveTo>
                  <a:lnTo>
                    <a:pt x="0" y="356"/>
                  </a:lnTo>
                  <a:lnTo>
                    <a:pt x="5468" y="6735"/>
                  </a:lnTo>
                  <a:lnTo>
                    <a:pt x="5534" y="6801"/>
                  </a:lnTo>
                  <a:lnTo>
                    <a:pt x="5623" y="6868"/>
                  </a:lnTo>
                  <a:lnTo>
                    <a:pt x="5645" y="6868"/>
                  </a:lnTo>
                  <a:lnTo>
                    <a:pt x="5846" y="6912"/>
                  </a:lnTo>
                  <a:lnTo>
                    <a:pt x="6312" y="6957"/>
                  </a:lnTo>
                  <a:lnTo>
                    <a:pt x="7046" y="6979"/>
                  </a:lnTo>
                  <a:lnTo>
                    <a:pt x="7713" y="6957"/>
                  </a:lnTo>
                  <a:lnTo>
                    <a:pt x="8090" y="6912"/>
                  </a:lnTo>
                  <a:lnTo>
                    <a:pt x="8490" y="6868"/>
                  </a:lnTo>
                  <a:lnTo>
                    <a:pt x="8891" y="6801"/>
                  </a:lnTo>
                  <a:lnTo>
                    <a:pt x="9313" y="6735"/>
                  </a:lnTo>
                  <a:lnTo>
                    <a:pt x="9735" y="6623"/>
                  </a:lnTo>
                  <a:lnTo>
                    <a:pt x="10157" y="6490"/>
                  </a:lnTo>
                  <a:lnTo>
                    <a:pt x="10580" y="6312"/>
                  </a:lnTo>
                  <a:lnTo>
                    <a:pt x="11024" y="6134"/>
                  </a:lnTo>
                  <a:lnTo>
                    <a:pt x="11424" y="5912"/>
                  </a:lnTo>
                  <a:lnTo>
                    <a:pt x="11847" y="5646"/>
                  </a:lnTo>
                  <a:lnTo>
                    <a:pt x="12247" y="5357"/>
                  </a:lnTo>
                  <a:lnTo>
                    <a:pt x="12625" y="5001"/>
                  </a:lnTo>
                  <a:lnTo>
                    <a:pt x="12980" y="4623"/>
                  </a:lnTo>
                  <a:lnTo>
                    <a:pt x="13314" y="4201"/>
                  </a:lnTo>
                  <a:lnTo>
                    <a:pt x="13358" y="4156"/>
                  </a:lnTo>
                  <a:lnTo>
                    <a:pt x="13380" y="4090"/>
                  </a:lnTo>
                  <a:lnTo>
                    <a:pt x="13380" y="4001"/>
                  </a:lnTo>
                  <a:lnTo>
                    <a:pt x="13358" y="3934"/>
                  </a:lnTo>
                  <a:lnTo>
                    <a:pt x="13314" y="3890"/>
                  </a:lnTo>
                  <a:lnTo>
                    <a:pt x="13225" y="3845"/>
                  </a:lnTo>
                  <a:lnTo>
                    <a:pt x="13158" y="3845"/>
                  </a:lnTo>
                  <a:lnTo>
                    <a:pt x="13091" y="3867"/>
                  </a:lnTo>
                  <a:lnTo>
                    <a:pt x="13025" y="3934"/>
                  </a:lnTo>
                  <a:lnTo>
                    <a:pt x="12936" y="4067"/>
                  </a:lnTo>
                  <a:lnTo>
                    <a:pt x="12713" y="4334"/>
                  </a:lnTo>
                  <a:lnTo>
                    <a:pt x="12469" y="4579"/>
                  </a:lnTo>
                  <a:lnTo>
                    <a:pt x="12247" y="4823"/>
                  </a:lnTo>
                  <a:lnTo>
                    <a:pt x="12002" y="5023"/>
                  </a:lnTo>
                  <a:lnTo>
                    <a:pt x="11735" y="5223"/>
                  </a:lnTo>
                  <a:lnTo>
                    <a:pt x="11469" y="5401"/>
                  </a:lnTo>
                  <a:lnTo>
                    <a:pt x="11202" y="5579"/>
                  </a:lnTo>
                  <a:lnTo>
                    <a:pt x="10935" y="5712"/>
                  </a:lnTo>
                  <a:lnTo>
                    <a:pt x="10669" y="5846"/>
                  </a:lnTo>
                  <a:lnTo>
                    <a:pt x="10380" y="5979"/>
                  </a:lnTo>
                  <a:lnTo>
                    <a:pt x="9824" y="6179"/>
                  </a:lnTo>
                  <a:lnTo>
                    <a:pt x="9268" y="6335"/>
                  </a:lnTo>
                  <a:lnTo>
                    <a:pt x="8735" y="6446"/>
                  </a:lnTo>
                  <a:lnTo>
                    <a:pt x="8202" y="6512"/>
                  </a:lnTo>
                  <a:lnTo>
                    <a:pt x="7713" y="6557"/>
                  </a:lnTo>
                  <a:lnTo>
                    <a:pt x="7246" y="6579"/>
                  </a:lnTo>
                  <a:lnTo>
                    <a:pt x="6823" y="6579"/>
                  </a:lnTo>
                  <a:lnTo>
                    <a:pt x="6179" y="6535"/>
                  </a:lnTo>
                  <a:lnTo>
                    <a:pt x="5801" y="6490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2"/>
            <p:cNvSpPr/>
            <p:nvPr/>
          </p:nvSpPr>
          <p:spPr>
            <a:xfrm>
              <a:off x="-4889801" y="2061901"/>
              <a:ext cx="166414" cy="65839"/>
            </a:xfrm>
            <a:custGeom>
              <a:avLst/>
              <a:gdLst/>
              <a:ahLst/>
              <a:cxnLst/>
              <a:rect l="l" t="t" r="r" b="b"/>
              <a:pathLst>
                <a:path w="8935" h="3535" extrusionOk="0">
                  <a:moveTo>
                    <a:pt x="178" y="0"/>
                  </a:moveTo>
                  <a:lnTo>
                    <a:pt x="0" y="422"/>
                  </a:lnTo>
                  <a:lnTo>
                    <a:pt x="489" y="1000"/>
                  </a:lnTo>
                  <a:lnTo>
                    <a:pt x="1022" y="1578"/>
                  </a:lnTo>
                  <a:lnTo>
                    <a:pt x="1578" y="2089"/>
                  </a:lnTo>
                  <a:lnTo>
                    <a:pt x="1867" y="2334"/>
                  </a:lnTo>
                  <a:lnTo>
                    <a:pt x="2156" y="2556"/>
                  </a:lnTo>
                  <a:lnTo>
                    <a:pt x="2445" y="2756"/>
                  </a:lnTo>
                  <a:lnTo>
                    <a:pt x="2734" y="2956"/>
                  </a:lnTo>
                  <a:lnTo>
                    <a:pt x="3045" y="3112"/>
                  </a:lnTo>
                  <a:lnTo>
                    <a:pt x="3334" y="3267"/>
                  </a:lnTo>
                  <a:lnTo>
                    <a:pt x="3645" y="3378"/>
                  </a:lnTo>
                  <a:lnTo>
                    <a:pt x="3956" y="3445"/>
                  </a:lnTo>
                  <a:lnTo>
                    <a:pt x="4267" y="3512"/>
                  </a:lnTo>
                  <a:lnTo>
                    <a:pt x="4556" y="3534"/>
                  </a:lnTo>
                  <a:lnTo>
                    <a:pt x="4756" y="3512"/>
                  </a:lnTo>
                  <a:lnTo>
                    <a:pt x="5023" y="3490"/>
                  </a:lnTo>
                  <a:lnTo>
                    <a:pt x="5268" y="3423"/>
                  </a:lnTo>
                  <a:lnTo>
                    <a:pt x="5779" y="3267"/>
                  </a:lnTo>
                  <a:lnTo>
                    <a:pt x="6223" y="3090"/>
                  </a:lnTo>
                  <a:lnTo>
                    <a:pt x="6623" y="2912"/>
                  </a:lnTo>
                  <a:lnTo>
                    <a:pt x="6979" y="2712"/>
                  </a:lnTo>
                  <a:lnTo>
                    <a:pt x="7312" y="2512"/>
                  </a:lnTo>
                  <a:lnTo>
                    <a:pt x="7601" y="2312"/>
                  </a:lnTo>
                  <a:lnTo>
                    <a:pt x="7846" y="2112"/>
                  </a:lnTo>
                  <a:lnTo>
                    <a:pt x="8068" y="1912"/>
                  </a:lnTo>
                  <a:lnTo>
                    <a:pt x="8246" y="1712"/>
                  </a:lnTo>
                  <a:lnTo>
                    <a:pt x="8402" y="1511"/>
                  </a:lnTo>
                  <a:lnTo>
                    <a:pt x="8535" y="1334"/>
                  </a:lnTo>
                  <a:lnTo>
                    <a:pt x="8646" y="1156"/>
                  </a:lnTo>
                  <a:lnTo>
                    <a:pt x="8802" y="867"/>
                  </a:lnTo>
                  <a:lnTo>
                    <a:pt x="8891" y="622"/>
                  </a:lnTo>
                  <a:lnTo>
                    <a:pt x="8935" y="422"/>
                  </a:lnTo>
                  <a:lnTo>
                    <a:pt x="8935" y="333"/>
                  </a:lnTo>
                  <a:lnTo>
                    <a:pt x="8891" y="267"/>
                  </a:lnTo>
                  <a:lnTo>
                    <a:pt x="8824" y="222"/>
                  </a:lnTo>
                  <a:lnTo>
                    <a:pt x="8757" y="200"/>
                  </a:lnTo>
                  <a:lnTo>
                    <a:pt x="8690" y="200"/>
                  </a:lnTo>
                  <a:lnTo>
                    <a:pt x="8602" y="245"/>
                  </a:lnTo>
                  <a:lnTo>
                    <a:pt x="8557" y="289"/>
                  </a:lnTo>
                  <a:lnTo>
                    <a:pt x="8535" y="356"/>
                  </a:lnTo>
                  <a:lnTo>
                    <a:pt x="8513" y="445"/>
                  </a:lnTo>
                  <a:lnTo>
                    <a:pt x="8468" y="622"/>
                  </a:lnTo>
                  <a:lnTo>
                    <a:pt x="8335" y="889"/>
                  </a:lnTo>
                  <a:lnTo>
                    <a:pt x="8246" y="1045"/>
                  </a:lnTo>
                  <a:lnTo>
                    <a:pt x="8135" y="1223"/>
                  </a:lnTo>
                  <a:lnTo>
                    <a:pt x="8001" y="1400"/>
                  </a:lnTo>
                  <a:lnTo>
                    <a:pt x="7824" y="1578"/>
                  </a:lnTo>
                  <a:lnTo>
                    <a:pt x="7624" y="1778"/>
                  </a:lnTo>
                  <a:lnTo>
                    <a:pt x="7401" y="1956"/>
                  </a:lnTo>
                  <a:lnTo>
                    <a:pt x="7135" y="2156"/>
                  </a:lnTo>
                  <a:lnTo>
                    <a:pt x="6823" y="2356"/>
                  </a:lnTo>
                  <a:lnTo>
                    <a:pt x="6468" y="2534"/>
                  </a:lnTo>
                  <a:lnTo>
                    <a:pt x="6090" y="2712"/>
                  </a:lnTo>
                  <a:lnTo>
                    <a:pt x="5645" y="2889"/>
                  </a:lnTo>
                  <a:lnTo>
                    <a:pt x="5157" y="3045"/>
                  </a:lnTo>
                  <a:lnTo>
                    <a:pt x="4845" y="3112"/>
                  </a:lnTo>
                  <a:lnTo>
                    <a:pt x="4512" y="3134"/>
                  </a:lnTo>
                  <a:lnTo>
                    <a:pt x="4201" y="3090"/>
                  </a:lnTo>
                  <a:lnTo>
                    <a:pt x="3867" y="3023"/>
                  </a:lnTo>
                  <a:lnTo>
                    <a:pt x="3534" y="2912"/>
                  </a:lnTo>
                  <a:lnTo>
                    <a:pt x="3201" y="2756"/>
                  </a:lnTo>
                  <a:lnTo>
                    <a:pt x="2867" y="2578"/>
                  </a:lnTo>
                  <a:lnTo>
                    <a:pt x="2556" y="2356"/>
                  </a:lnTo>
                  <a:lnTo>
                    <a:pt x="2223" y="2134"/>
                  </a:lnTo>
                  <a:lnTo>
                    <a:pt x="1911" y="1867"/>
                  </a:lnTo>
                  <a:lnTo>
                    <a:pt x="1600" y="1578"/>
                  </a:lnTo>
                  <a:lnTo>
                    <a:pt x="1289" y="1289"/>
                  </a:lnTo>
                  <a:lnTo>
                    <a:pt x="711" y="645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2"/>
            <p:cNvSpPr/>
            <p:nvPr/>
          </p:nvSpPr>
          <p:spPr>
            <a:xfrm>
              <a:off x="-3902509" y="2462618"/>
              <a:ext cx="38107" cy="97297"/>
            </a:xfrm>
            <a:custGeom>
              <a:avLst/>
              <a:gdLst/>
              <a:ahLst/>
              <a:cxnLst/>
              <a:rect l="l" t="t" r="r" b="b"/>
              <a:pathLst>
                <a:path w="2046" h="5224" extrusionOk="0">
                  <a:moveTo>
                    <a:pt x="223" y="0"/>
                  </a:moveTo>
                  <a:lnTo>
                    <a:pt x="178" y="45"/>
                  </a:lnTo>
                  <a:lnTo>
                    <a:pt x="134" y="111"/>
                  </a:lnTo>
                  <a:lnTo>
                    <a:pt x="90" y="178"/>
                  </a:lnTo>
                  <a:lnTo>
                    <a:pt x="67" y="267"/>
                  </a:lnTo>
                  <a:lnTo>
                    <a:pt x="23" y="467"/>
                  </a:lnTo>
                  <a:lnTo>
                    <a:pt x="1" y="711"/>
                  </a:lnTo>
                  <a:lnTo>
                    <a:pt x="1" y="978"/>
                  </a:lnTo>
                  <a:lnTo>
                    <a:pt x="45" y="2156"/>
                  </a:lnTo>
                  <a:lnTo>
                    <a:pt x="67" y="3334"/>
                  </a:lnTo>
                  <a:lnTo>
                    <a:pt x="67" y="3645"/>
                  </a:lnTo>
                  <a:lnTo>
                    <a:pt x="67" y="3979"/>
                  </a:lnTo>
                  <a:lnTo>
                    <a:pt x="112" y="4290"/>
                  </a:lnTo>
                  <a:lnTo>
                    <a:pt x="156" y="4445"/>
                  </a:lnTo>
                  <a:lnTo>
                    <a:pt x="223" y="4579"/>
                  </a:lnTo>
                  <a:lnTo>
                    <a:pt x="290" y="4734"/>
                  </a:lnTo>
                  <a:lnTo>
                    <a:pt x="379" y="4868"/>
                  </a:lnTo>
                  <a:lnTo>
                    <a:pt x="490" y="4979"/>
                  </a:lnTo>
                  <a:lnTo>
                    <a:pt x="623" y="5068"/>
                  </a:lnTo>
                  <a:lnTo>
                    <a:pt x="756" y="5157"/>
                  </a:lnTo>
                  <a:lnTo>
                    <a:pt x="890" y="5201"/>
                  </a:lnTo>
                  <a:lnTo>
                    <a:pt x="1045" y="5223"/>
                  </a:lnTo>
                  <a:lnTo>
                    <a:pt x="1201" y="5201"/>
                  </a:lnTo>
                  <a:lnTo>
                    <a:pt x="1379" y="5157"/>
                  </a:lnTo>
                  <a:lnTo>
                    <a:pt x="1512" y="5068"/>
                  </a:lnTo>
                  <a:lnTo>
                    <a:pt x="1645" y="4957"/>
                  </a:lnTo>
                  <a:lnTo>
                    <a:pt x="1734" y="4801"/>
                  </a:lnTo>
                  <a:lnTo>
                    <a:pt x="1823" y="4645"/>
                  </a:lnTo>
                  <a:lnTo>
                    <a:pt x="1890" y="4468"/>
                  </a:lnTo>
                  <a:lnTo>
                    <a:pt x="1957" y="4312"/>
                  </a:lnTo>
                  <a:lnTo>
                    <a:pt x="1979" y="4134"/>
                  </a:lnTo>
                  <a:lnTo>
                    <a:pt x="2023" y="3868"/>
                  </a:lnTo>
                  <a:lnTo>
                    <a:pt x="2045" y="3623"/>
                  </a:lnTo>
                  <a:lnTo>
                    <a:pt x="2023" y="3356"/>
                  </a:lnTo>
                  <a:lnTo>
                    <a:pt x="2023" y="3112"/>
                  </a:lnTo>
                  <a:lnTo>
                    <a:pt x="1979" y="2845"/>
                  </a:lnTo>
                  <a:lnTo>
                    <a:pt x="1934" y="2601"/>
                  </a:lnTo>
                  <a:lnTo>
                    <a:pt x="1868" y="2334"/>
                  </a:lnTo>
                  <a:lnTo>
                    <a:pt x="1801" y="2089"/>
                  </a:lnTo>
                  <a:lnTo>
                    <a:pt x="1712" y="1845"/>
                  </a:lnTo>
                  <a:lnTo>
                    <a:pt x="1623" y="1600"/>
                  </a:lnTo>
                  <a:lnTo>
                    <a:pt x="1379" y="1156"/>
                  </a:lnTo>
                  <a:lnTo>
                    <a:pt x="1090" y="711"/>
                  </a:lnTo>
                  <a:lnTo>
                    <a:pt x="779" y="311"/>
                  </a:lnTo>
                  <a:lnTo>
                    <a:pt x="645" y="200"/>
                  </a:lnTo>
                  <a:lnTo>
                    <a:pt x="556" y="89"/>
                  </a:lnTo>
                  <a:lnTo>
                    <a:pt x="445" y="45"/>
                  </a:lnTo>
                  <a:lnTo>
                    <a:pt x="3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2"/>
            <p:cNvSpPr/>
            <p:nvPr/>
          </p:nvSpPr>
          <p:spPr>
            <a:xfrm>
              <a:off x="-3912845" y="1895058"/>
              <a:ext cx="258329" cy="361008"/>
            </a:xfrm>
            <a:custGeom>
              <a:avLst/>
              <a:gdLst/>
              <a:ahLst/>
              <a:cxnLst/>
              <a:rect l="l" t="t" r="r" b="b"/>
              <a:pathLst>
                <a:path w="13870" h="19383" extrusionOk="0">
                  <a:moveTo>
                    <a:pt x="4934" y="1"/>
                  </a:moveTo>
                  <a:lnTo>
                    <a:pt x="4645" y="23"/>
                  </a:lnTo>
                  <a:lnTo>
                    <a:pt x="4379" y="68"/>
                  </a:lnTo>
                  <a:lnTo>
                    <a:pt x="4090" y="134"/>
                  </a:lnTo>
                  <a:lnTo>
                    <a:pt x="3823" y="201"/>
                  </a:lnTo>
                  <a:lnTo>
                    <a:pt x="3556" y="290"/>
                  </a:lnTo>
                  <a:lnTo>
                    <a:pt x="3267" y="423"/>
                  </a:lnTo>
                  <a:lnTo>
                    <a:pt x="3023" y="534"/>
                  </a:lnTo>
                  <a:lnTo>
                    <a:pt x="2756" y="690"/>
                  </a:lnTo>
                  <a:lnTo>
                    <a:pt x="2512" y="845"/>
                  </a:lnTo>
                  <a:lnTo>
                    <a:pt x="2267" y="1023"/>
                  </a:lnTo>
                  <a:lnTo>
                    <a:pt x="2023" y="1201"/>
                  </a:lnTo>
                  <a:lnTo>
                    <a:pt x="1800" y="1401"/>
                  </a:lnTo>
                  <a:lnTo>
                    <a:pt x="1578" y="1601"/>
                  </a:lnTo>
                  <a:lnTo>
                    <a:pt x="1378" y="1823"/>
                  </a:lnTo>
                  <a:lnTo>
                    <a:pt x="1178" y="2068"/>
                  </a:lnTo>
                  <a:lnTo>
                    <a:pt x="1000" y="2290"/>
                  </a:lnTo>
                  <a:lnTo>
                    <a:pt x="822" y="2557"/>
                  </a:lnTo>
                  <a:lnTo>
                    <a:pt x="667" y="2801"/>
                  </a:lnTo>
                  <a:lnTo>
                    <a:pt x="511" y="3068"/>
                  </a:lnTo>
                  <a:lnTo>
                    <a:pt x="400" y="3335"/>
                  </a:lnTo>
                  <a:lnTo>
                    <a:pt x="289" y="3602"/>
                  </a:lnTo>
                  <a:lnTo>
                    <a:pt x="200" y="3868"/>
                  </a:lnTo>
                  <a:lnTo>
                    <a:pt x="111" y="4157"/>
                  </a:lnTo>
                  <a:lnTo>
                    <a:pt x="67" y="4446"/>
                  </a:lnTo>
                  <a:lnTo>
                    <a:pt x="22" y="4713"/>
                  </a:lnTo>
                  <a:lnTo>
                    <a:pt x="0" y="5002"/>
                  </a:lnTo>
                  <a:lnTo>
                    <a:pt x="0" y="5291"/>
                  </a:lnTo>
                  <a:lnTo>
                    <a:pt x="44" y="5557"/>
                  </a:lnTo>
                  <a:lnTo>
                    <a:pt x="89" y="5846"/>
                  </a:lnTo>
                  <a:lnTo>
                    <a:pt x="156" y="6135"/>
                  </a:lnTo>
                  <a:lnTo>
                    <a:pt x="267" y="6424"/>
                  </a:lnTo>
                  <a:lnTo>
                    <a:pt x="378" y="6713"/>
                  </a:lnTo>
                  <a:lnTo>
                    <a:pt x="533" y="7002"/>
                  </a:lnTo>
                  <a:lnTo>
                    <a:pt x="689" y="7269"/>
                  </a:lnTo>
                  <a:lnTo>
                    <a:pt x="1022" y="7802"/>
                  </a:lnTo>
                  <a:lnTo>
                    <a:pt x="1400" y="8314"/>
                  </a:lnTo>
                  <a:lnTo>
                    <a:pt x="2178" y="9314"/>
                  </a:lnTo>
                  <a:lnTo>
                    <a:pt x="2556" y="9825"/>
                  </a:lnTo>
                  <a:lnTo>
                    <a:pt x="2734" y="10092"/>
                  </a:lnTo>
                  <a:lnTo>
                    <a:pt x="2889" y="10381"/>
                  </a:lnTo>
                  <a:lnTo>
                    <a:pt x="3134" y="10847"/>
                  </a:lnTo>
                  <a:lnTo>
                    <a:pt x="3334" y="11314"/>
                  </a:lnTo>
                  <a:lnTo>
                    <a:pt x="3534" y="11803"/>
                  </a:lnTo>
                  <a:lnTo>
                    <a:pt x="3690" y="12292"/>
                  </a:lnTo>
                  <a:lnTo>
                    <a:pt x="3956" y="13314"/>
                  </a:lnTo>
                  <a:lnTo>
                    <a:pt x="4223" y="14315"/>
                  </a:lnTo>
                  <a:lnTo>
                    <a:pt x="4356" y="14826"/>
                  </a:lnTo>
                  <a:lnTo>
                    <a:pt x="4490" y="15337"/>
                  </a:lnTo>
                  <a:lnTo>
                    <a:pt x="4668" y="15826"/>
                  </a:lnTo>
                  <a:lnTo>
                    <a:pt x="4868" y="16315"/>
                  </a:lnTo>
                  <a:lnTo>
                    <a:pt x="5068" y="16804"/>
                  </a:lnTo>
                  <a:lnTo>
                    <a:pt x="5334" y="17249"/>
                  </a:lnTo>
                  <a:lnTo>
                    <a:pt x="5623" y="17671"/>
                  </a:lnTo>
                  <a:lnTo>
                    <a:pt x="5779" y="17893"/>
                  </a:lnTo>
                  <a:lnTo>
                    <a:pt x="5934" y="18093"/>
                  </a:lnTo>
                  <a:lnTo>
                    <a:pt x="6134" y="18271"/>
                  </a:lnTo>
                  <a:lnTo>
                    <a:pt x="6312" y="18449"/>
                  </a:lnTo>
                  <a:lnTo>
                    <a:pt x="6535" y="18604"/>
                  </a:lnTo>
                  <a:lnTo>
                    <a:pt x="6735" y="18760"/>
                  </a:lnTo>
                  <a:lnTo>
                    <a:pt x="6979" y="18893"/>
                  </a:lnTo>
                  <a:lnTo>
                    <a:pt x="7201" y="19027"/>
                  </a:lnTo>
                  <a:lnTo>
                    <a:pt x="7446" y="19138"/>
                  </a:lnTo>
                  <a:lnTo>
                    <a:pt x="7690" y="19227"/>
                  </a:lnTo>
                  <a:lnTo>
                    <a:pt x="7935" y="19293"/>
                  </a:lnTo>
                  <a:lnTo>
                    <a:pt x="8202" y="19338"/>
                  </a:lnTo>
                  <a:lnTo>
                    <a:pt x="8446" y="19382"/>
                  </a:lnTo>
                  <a:lnTo>
                    <a:pt x="8713" y="19382"/>
                  </a:lnTo>
                  <a:lnTo>
                    <a:pt x="8957" y="19360"/>
                  </a:lnTo>
                  <a:lnTo>
                    <a:pt x="9224" y="19338"/>
                  </a:lnTo>
                  <a:lnTo>
                    <a:pt x="9468" y="19271"/>
                  </a:lnTo>
                  <a:lnTo>
                    <a:pt x="9713" y="19182"/>
                  </a:lnTo>
                  <a:lnTo>
                    <a:pt x="9980" y="19049"/>
                  </a:lnTo>
                  <a:lnTo>
                    <a:pt x="10246" y="18893"/>
                  </a:lnTo>
                  <a:lnTo>
                    <a:pt x="10491" y="18693"/>
                  </a:lnTo>
                  <a:lnTo>
                    <a:pt x="10713" y="18493"/>
                  </a:lnTo>
                  <a:lnTo>
                    <a:pt x="10935" y="18271"/>
                  </a:lnTo>
                  <a:lnTo>
                    <a:pt x="11135" y="18026"/>
                  </a:lnTo>
                  <a:lnTo>
                    <a:pt x="11513" y="17537"/>
                  </a:lnTo>
                  <a:lnTo>
                    <a:pt x="11913" y="16937"/>
                  </a:lnTo>
                  <a:lnTo>
                    <a:pt x="12291" y="16293"/>
                  </a:lnTo>
                  <a:lnTo>
                    <a:pt x="12625" y="15648"/>
                  </a:lnTo>
                  <a:lnTo>
                    <a:pt x="12913" y="14959"/>
                  </a:lnTo>
                  <a:lnTo>
                    <a:pt x="13180" y="14270"/>
                  </a:lnTo>
                  <a:lnTo>
                    <a:pt x="13380" y="13581"/>
                  </a:lnTo>
                  <a:lnTo>
                    <a:pt x="13580" y="12870"/>
                  </a:lnTo>
                  <a:lnTo>
                    <a:pt x="13714" y="12136"/>
                  </a:lnTo>
                  <a:lnTo>
                    <a:pt x="13803" y="11425"/>
                  </a:lnTo>
                  <a:lnTo>
                    <a:pt x="13847" y="10692"/>
                  </a:lnTo>
                  <a:lnTo>
                    <a:pt x="13869" y="9958"/>
                  </a:lnTo>
                  <a:lnTo>
                    <a:pt x="13825" y="9247"/>
                  </a:lnTo>
                  <a:lnTo>
                    <a:pt x="13736" y="8514"/>
                  </a:lnTo>
                  <a:lnTo>
                    <a:pt x="13602" y="7802"/>
                  </a:lnTo>
                  <a:lnTo>
                    <a:pt x="13425" y="7091"/>
                  </a:lnTo>
                  <a:lnTo>
                    <a:pt x="13202" y="6402"/>
                  </a:lnTo>
                  <a:lnTo>
                    <a:pt x="12958" y="5802"/>
                  </a:lnTo>
                  <a:lnTo>
                    <a:pt x="12669" y="5224"/>
                  </a:lnTo>
                  <a:lnTo>
                    <a:pt x="12336" y="4668"/>
                  </a:lnTo>
                  <a:lnTo>
                    <a:pt x="11980" y="4113"/>
                  </a:lnTo>
                  <a:lnTo>
                    <a:pt x="11580" y="3602"/>
                  </a:lnTo>
                  <a:lnTo>
                    <a:pt x="11158" y="3090"/>
                  </a:lnTo>
                  <a:lnTo>
                    <a:pt x="10691" y="2624"/>
                  </a:lnTo>
                  <a:lnTo>
                    <a:pt x="10202" y="2179"/>
                  </a:lnTo>
                  <a:lnTo>
                    <a:pt x="9668" y="1779"/>
                  </a:lnTo>
                  <a:lnTo>
                    <a:pt x="9135" y="1401"/>
                  </a:lnTo>
                  <a:lnTo>
                    <a:pt x="8579" y="1068"/>
                  </a:lnTo>
                  <a:lnTo>
                    <a:pt x="7979" y="757"/>
                  </a:lnTo>
                  <a:lnTo>
                    <a:pt x="7379" y="512"/>
                  </a:lnTo>
                  <a:lnTo>
                    <a:pt x="6757" y="312"/>
                  </a:lnTo>
                  <a:lnTo>
                    <a:pt x="6134" y="134"/>
                  </a:lnTo>
                  <a:lnTo>
                    <a:pt x="5823" y="90"/>
                  </a:lnTo>
                  <a:lnTo>
                    <a:pt x="5490" y="45"/>
                  </a:lnTo>
                  <a:lnTo>
                    <a:pt x="5201" y="1"/>
                  </a:lnTo>
                  <a:close/>
                </a:path>
              </a:pathLst>
            </a:custGeom>
            <a:solidFill>
              <a:srgbClr val="D1DF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2"/>
            <p:cNvSpPr/>
            <p:nvPr/>
          </p:nvSpPr>
          <p:spPr>
            <a:xfrm>
              <a:off x="-4884437" y="2674980"/>
              <a:ext cx="284832" cy="349405"/>
            </a:xfrm>
            <a:custGeom>
              <a:avLst/>
              <a:gdLst/>
              <a:ahLst/>
              <a:cxnLst/>
              <a:rect l="l" t="t" r="r" b="b"/>
              <a:pathLst>
                <a:path w="15293" h="18760" extrusionOk="0">
                  <a:moveTo>
                    <a:pt x="5046" y="0"/>
                  </a:moveTo>
                  <a:lnTo>
                    <a:pt x="4624" y="23"/>
                  </a:lnTo>
                  <a:lnTo>
                    <a:pt x="4202" y="111"/>
                  </a:lnTo>
                  <a:lnTo>
                    <a:pt x="3802" y="200"/>
                  </a:lnTo>
                  <a:lnTo>
                    <a:pt x="3446" y="356"/>
                  </a:lnTo>
                  <a:lnTo>
                    <a:pt x="3090" y="534"/>
                  </a:lnTo>
                  <a:lnTo>
                    <a:pt x="2757" y="734"/>
                  </a:lnTo>
                  <a:lnTo>
                    <a:pt x="2446" y="978"/>
                  </a:lnTo>
                  <a:lnTo>
                    <a:pt x="2179" y="1245"/>
                  </a:lnTo>
                  <a:lnTo>
                    <a:pt x="1912" y="1512"/>
                  </a:lnTo>
                  <a:lnTo>
                    <a:pt x="1646" y="1823"/>
                  </a:lnTo>
                  <a:lnTo>
                    <a:pt x="1423" y="2156"/>
                  </a:lnTo>
                  <a:lnTo>
                    <a:pt x="1223" y="2512"/>
                  </a:lnTo>
                  <a:lnTo>
                    <a:pt x="1023" y="2867"/>
                  </a:lnTo>
                  <a:lnTo>
                    <a:pt x="846" y="3268"/>
                  </a:lnTo>
                  <a:lnTo>
                    <a:pt x="690" y="3645"/>
                  </a:lnTo>
                  <a:lnTo>
                    <a:pt x="557" y="4068"/>
                  </a:lnTo>
                  <a:lnTo>
                    <a:pt x="445" y="4468"/>
                  </a:lnTo>
                  <a:lnTo>
                    <a:pt x="334" y="4912"/>
                  </a:lnTo>
                  <a:lnTo>
                    <a:pt x="245" y="5335"/>
                  </a:lnTo>
                  <a:lnTo>
                    <a:pt x="157" y="5757"/>
                  </a:lnTo>
                  <a:lnTo>
                    <a:pt x="90" y="6201"/>
                  </a:lnTo>
                  <a:lnTo>
                    <a:pt x="45" y="6646"/>
                  </a:lnTo>
                  <a:lnTo>
                    <a:pt x="23" y="7068"/>
                  </a:lnTo>
                  <a:lnTo>
                    <a:pt x="1" y="7513"/>
                  </a:lnTo>
                  <a:lnTo>
                    <a:pt x="1" y="8357"/>
                  </a:lnTo>
                  <a:lnTo>
                    <a:pt x="45" y="9158"/>
                  </a:lnTo>
                  <a:lnTo>
                    <a:pt x="157" y="9913"/>
                  </a:lnTo>
                  <a:lnTo>
                    <a:pt x="245" y="10424"/>
                  </a:lnTo>
                  <a:lnTo>
                    <a:pt x="357" y="10936"/>
                  </a:lnTo>
                  <a:lnTo>
                    <a:pt x="490" y="11447"/>
                  </a:lnTo>
                  <a:lnTo>
                    <a:pt x="646" y="11936"/>
                  </a:lnTo>
                  <a:lnTo>
                    <a:pt x="823" y="12425"/>
                  </a:lnTo>
                  <a:lnTo>
                    <a:pt x="1023" y="12914"/>
                  </a:lnTo>
                  <a:lnTo>
                    <a:pt x="1246" y="13381"/>
                  </a:lnTo>
                  <a:lnTo>
                    <a:pt x="1490" y="13847"/>
                  </a:lnTo>
                  <a:lnTo>
                    <a:pt x="1757" y="14292"/>
                  </a:lnTo>
                  <a:lnTo>
                    <a:pt x="2046" y="14736"/>
                  </a:lnTo>
                  <a:lnTo>
                    <a:pt x="2357" y="15159"/>
                  </a:lnTo>
                  <a:lnTo>
                    <a:pt x="2690" y="15559"/>
                  </a:lnTo>
                  <a:lnTo>
                    <a:pt x="3024" y="15959"/>
                  </a:lnTo>
                  <a:lnTo>
                    <a:pt x="3402" y="16314"/>
                  </a:lnTo>
                  <a:lnTo>
                    <a:pt x="3802" y="16670"/>
                  </a:lnTo>
                  <a:lnTo>
                    <a:pt x="4202" y="17003"/>
                  </a:lnTo>
                  <a:lnTo>
                    <a:pt x="4691" y="17337"/>
                  </a:lnTo>
                  <a:lnTo>
                    <a:pt x="5224" y="17648"/>
                  </a:lnTo>
                  <a:lnTo>
                    <a:pt x="5758" y="17937"/>
                  </a:lnTo>
                  <a:lnTo>
                    <a:pt x="6313" y="18159"/>
                  </a:lnTo>
                  <a:lnTo>
                    <a:pt x="6891" y="18359"/>
                  </a:lnTo>
                  <a:lnTo>
                    <a:pt x="7491" y="18515"/>
                  </a:lnTo>
                  <a:lnTo>
                    <a:pt x="8069" y="18648"/>
                  </a:lnTo>
                  <a:lnTo>
                    <a:pt x="8669" y="18715"/>
                  </a:lnTo>
                  <a:lnTo>
                    <a:pt x="9269" y="18759"/>
                  </a:lnTo>
                  <a:lnTo>
                    <a:pt x="9869" y="18759"/>
                  </a:lnTo>
                  <a:lnTo>
                    <a:pt x="10470" y="18693"/>
                  </a:lnTo>
                  <a:lnTo>
                    <a:pt x="11070" y="18604"/>
                  </a:lnTo>
                  <a:lnTo>
                    <a:pt x="11648" y="18470"/>
                  </a:lnTo>
                  <a:lnTo>
                    <a:pt x="12225" y="18293"/>
                  </a:lnTo>
                  <a:lnTo>
                    <a:pt x="12781" y="18048"/>
                  </a:lnTo>
                  <a:lnTo>
                    <a:pt x="13314" y="17781"/>
                  </a:lnTo>
                  <a:lnTo>
                    <a:pt x="13715" y="17492"/>
                  </a:lnTo>
                  <a:lnTo>
                    <a:pt x="14115" y="17181"/>
                  </a:lnTo>
                  <a:lnTo>
                    <a:pt x="14315" y="17003"/>
                  </a:lnTo>
                  <a:lnTo>
                    <a:pt x="14470" y="16826"/>
                  </a:lnTo>
                  <a:lnTo>
                    <a:pt x="14648" y="16648"/>
                  </a:lnTo>
                  <a:lnTo>
                    <a:pt x="14781" y="16448"/>
                  </a:lnTo>
                  <a:lnTo>
                    <a:pt x="14915" y="16226"/>
                  </a:lnTo>
                  <a:lnTo>
                    <a:pt x="15048" y="16025"/>
                  </a:lnTo>
                  <a:lnTo>
                    <a:pt x="15137" y="15803"/>
                  </a:lnTo>
                  <a:lnTo>
                    <a:pt x="15204" y="15581"/>
                  </a:lnTo>
                  <a:lnTo>
                    <a:pt x="15270" y="15336"/>
                  </a:lnTo>
                  <a:lnTo>
                    <a:pt x="15293" y="15114"/>
                  </a:lnTo>
                  <a:lnTo>
                    <a:pt x="15293" y="14870"/>
                  </a:lnTo>
                  <a:lnTo>
                    <a:pt x="15270" y="14625"/>
                  </a:lnTo>
                  <a:lnTo>
                    <a:pt x="15226" y="14359"/>
                  </a:lnTo>
                  <a:lnTo>
                    <a:pt x="15137" y="14092"/>
                  </a:lnTo>
                  <a:lnTo>
                    <a:pt x="15026" y="13870"/>
                  </a:lnTo>
                  <a:lnTo>
                    <a:pt x="14893" y="13625"/>
                  </a:lnTo>
                  <a:lnTo>
                    <a:pt x="14737" y="13403"/>
                  </a:lnTo>
                  <a:lnTo>
                    <a:pt x="14581" y="13181"/>
                  </a:lnTo>
                  <a:lnTo>
                    <a:pt x="14204" y="12780"/>
                  </a:lnTo>
                  <a:lnTo>
                    <a:pt x="13381" y="11980"/>
                  </a:lnTo>
                  <a:lnTo>
                    <a:pt x="13003" y="11558"/>
                  </a:lnTo>
                  <a:lnTo>
                    <a:pt x="12826" y="11336"/>
                  </a:lnTo>
                  <a:lnTo>
                    <a:pt x="12670" y="11113"/>
                  </a:lnTo>
                  <a:lnTo>
                    <a:pt x="12425" y="10713"/>
                  </a:lnTo>
                  <a:lnTo>
                    <a:pt x="12248" y="10291"/>
                  </a:lnTo>
                  <a:lnTo>
                    <a:pt x="12092" y="9869"/>
                  </a:lnTo>
                  <a:lnTo>
                    <a:pt x="11981" y="9446"/>
                  </a:lnTo>
                  <a:lnTo>
                    <a:pt x="11892" y="9002"/>
                  </a:lnTo>
                  <a:lnTo>
                    <a:pt x="11848" y="8557"/>
                  </a:lnTo>
                  <a:lnTo>
                    <a:pt x="11759" y="7646"/>
                  </a:lnTo>
                  <a:lnTo>
                    <a:pt x="11692" y="6713"/>
                  </a:lnTo>
                  <a:lnTo>
                    <a:pt x="11670" y="6268"/>
                  </a:lnTo>
                  <a:lnTo>
                    <a:pt x="11603" y="5801"/>
                  </a:lnTo>
                  <a:lnTo>
                    <a:pt x="11536" y="5357"/>
                  </a:lnTo>
                  <a:lnTo>
                    <a:pt x="11447" y="4912"/>
                  </a:lnTo>
                  <a:lnTo>
                    <a:pt x="11314" y="4490"/>
                  </a:lnTo>
                  <a:lnTo>
                    <a:pt x="11136" y="4068"/>
                  </a:lnTo>
                  <a:lnTo>
                    <a:pt x="10959" y="3690"/>
                  </a:lnTo>
                  <a:lnTo>
                    <a:pt x="10758" y="3334"/>
                  </a:lnTo>
                  <a:lnTo>
                    <a:pt x="10536" y="2979"/>
                  </a:lnTo>
                  <a:lnTo>
                    <a:pt x="10269" y="2623"/>
                  </a:lnTo>
                  <a:lnTo>
                    <a:pt x="10003" y="2290"/>
                  </a:lnTo>
                  <a:lnTo>
                    <a:pt x="9714" y="1978"/>
                  </a:lnTo>
                  <a:lnTo>
                    <a:pt x="9403" y="1689"/>
                  </a:lnTo>
                  <a:lnTo>
                    <a:pt x="9069" y="1401"/>
                  </a:lnTo>
                  <a:lnTo>
                    <a:pt x="8714" y="1156"/>
                  </a:lnTo>
                  <a:lnTo>
                    <a:pt x="8358" y="912"/>
                  </a:lnTo>
                  <a:lnTo>
                    <a:pt x="7980" y="689"/>
                  </a:lnTo>
                  <a:lnTo>
                    <a:pt x="7602" y="511"/>
                  </a:lnTo>
                  <a:lnTo>
                    <a:pt x="7224" y="356"/>
                  </a:lnTo>
                  <a:lnTo>
                    <a:pt x="6824" y="223"/>
                  </a:lnTo>
                  <a:lnTo>
                    <a:pt x="6402" y="111"/>
                  </a:lnTo>
                  <a:lnTo>
                    <a:pt x="6002" y="45"/>
                  </a:lnTo>
                  <a:lnTo>
                    <a:pt x="5513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2"/>
            <p:cNvSpPr/>
            <p:nvPr/>
          </p:nvSpPr>
          <p:spPr>
            <a:xfrm>
              <a:off x="-4472955" y="1615646"/>
              <a:ext cx="377138" cy="182991"/>
            </a:xfrm>
            <a:custGeom>
              <a:avLst/>
              <a:gdLst/>
              <a:ahLst/>
              <a:cxnLst/>
              <a:rect l="l" t="t" r="r" b="b"/>
              <a:pathLst>
                <a:path w="20249" h="9825" extrusionOk="0">
                  <a:moveTo>
                    <a:pt x="12492" y="0"/>
                  </a:moveTo>
                  <a:lnTo>
                    <a:pt x="11670" y="22"/>
                  </a:lnTo>
                  <a:lnTo>
                    <a:pt x="10870" y="45"/>
                  </a:lnTo>
                  <a:lnTo>
                    <a:pt x="10047" y="89"/>
                  </a:lnTo>
                  <a:lnTo>
                    <a:pt x="9247" y="156"/>
                  </a:lnTo>
                  <a:lnTo>
                    <a:pt x="8447" y="222"/>
                  </a:lnTo>
                  <a:lnTo>
                    <a:pt x="7647" y="311"/>
                  </a:lnTo>
                  <a:lnTo>
                    <a:pt x="6869" y="422"/>
                  </a:lnTo>
                  <a:lnTo>
                    <a:pt x="6091" y="556"/>
                  </a:lnTo>
                  <a:lnTo>
                    <a:pt x="5313" y="711"/>
                  </a:lnTo>
                  <a:lnTo>
                    <a:pt x="4535" y="867"/>
                  </a:lnTo>
                  <a:lnTo>
                    <a:pt x="3757" y="1045"/>
                  </a:lnTo>
                  <a:lnTo>
                    <a:pt x="3001" y="1223"/>
                  </a:lnTo>
                  <a:lnTo>
                    <a:pt x="2246" y="1445"/>
                  </a:lnTo>
                  <a:lnTo>
                    <a:pt x="1512" y="1667"/>
                  </a:lnTo>
                  <a:lnTo>
                    <a:pt x="757" y="1889"/>
                  </a:lnTo>
                  <a:lnTo>
                    <a:pt x="23" y="2156"/>
                  </a:lnTo>
                  <a:lnTo>
                    <a:pt x="1" y="2445"/>
                  </a:lnTo>
                  <a:lnTo>
                    <a:pt x="1" y="2756"/>
                  </a:lnTo>
                  <a:lnTo>
                    <a:pt x="1" y="3067"/>
                  </a:lnTo>
                  <a:lnTo>
                    <a:pt x="45" y="3378"/>
                  </a:lnTo>
                  <a:lnTo>
                    <a:pt x="90" y="3690"/>
                  </a:lnTo>
                  <a:lnTo>
                    <a:pt x="156" y="3979"/>
                  </a:lnTo>
                  <a:lnTo>
                    <a:pt x="245" y="4268"/>
                  </a:lnTo>
                  <a:lnTo>
                    <a:pt x="356" y="4556"/>
                  </a:lnTo>
                  <a:lnTo>
                    <a:pt x="490" y="4845"/>
                  </a:lnTo>
                  <a:lnTo>
                    <a:pt x="645" y="5112"/>
                  </a:lnTo>
                  <a:lnTo>
                    <a:pt x="801" y="5357"/>
                  </a:lnTo>
                  <a:lnTo>
                    <a:pt x="1001" y="5601"/>
                  </a:lnTo>
                  <a:lnTo>
                    <a:pt x="1201" y="5846"/>
                  </a:lnTo>
                  <a:lnTo>
                    <a:pt x="1401" y="6068"/>
                  </a:lnTo>
                  <a:lnTo>
                    <a:pt x="1623" y="6268"/>
                  </a:lnTo>
                  <a:lnTo>
                    <a:pt x="1868" y="6468"/>
                  </a:lnTo>
                  <a:lnTo>
                    <a:pt x="2112" y="6646"/>
                  </a:lnTo>
                  <a:lnTo>
                    <a:pt x="2379" y="6801"/>
                  </a:lnTo>
                  <a:lnTo>
                    <a:pt x="2646" y="6957"/>
                  </a:lnTo>
                  <a:lnTo>
                    <a:pt x="2935" y="7090"/>
                  </a:lnTo>
                  <a:lnTo>
                    <a:pt x="3224" y="7201"/>
                  </a:lnTo>
                  <a:lnTo>
                    <a:pt x="3513" y="7290"/>
                  </a:lnTo>
                  <a:lnTo>
                    <a:pt x="3802" y="7357"/>
                  </a:lnTo>
                  <a:lnTo>
                    <a:pt x="4113" y="7401"/>
                  </a:lnTo>
                  <a:lnTo>
                    <a:pt x="4446" y="7446"/>
                  </a:lnTo>
                  <a:lnTo>
                    <a:pt x="5469" y="7446"/>
                  </a:lnTo>
                  <a:lnTo>
                    <a:pt x="6158" y="7379"/>
                  </a:lnTo>
                  <a:lnTo>
                    <a:pt x="6824" y="7313"/>
                  </a:lnTo>
                  <a:lnTo>
                    <a:pt x="7513" y="7268"/>
                  </a:lnTo>
                  <a:lnTo>
                    <a:pt x="8180" y="7268"/>
                  </a:lnTo>
                  <a:lnTo>
                    <a:pt x="8514" y="7290"/>
                  </a:lnTo>
                  <a:lnTo>
                    <a:pt x="8825" y="7335"/>
                  </a:lnTo>
                  <a:lnTo>
                    <a:pt x="9158" y="7424"/>
                  </a:lnTo>
                  <a:lnTo>
                    <a:pt x="9469" y="7513"/>
                  </a:lnTo>
                  <a:lnTo>
                    <a:pt x="9869" y="7690"/>
                  </a:lnTo>
                  <a:lnTo>
                    <a:pt x="10225" y="7890"/>
                  </a:lnTo>
                  <a:lnTo>
                    <a:pt x="10581" y="8135"/>
                  </a:lnTo>
                  <a:lnTo>
                    <a:pt x="10936" y="8379"/>
                  </a:lnTo>
                  <a:lnTo>
                    <a:pt x="11625" y="8891"/>
                  </a:lnTo>
                  <a:lnTo>
                    <a:pt x="11981" y="9135"/>
                  </a:lnTo>
                  <a:lnTo>
                    <a:pt x="12359" y="9357"/>
                  </a:lnTo>
                  <a:lnTo>
                    <a:pt x="12581" y="9446"/>
                  </a:lnTo>
                  <a:lnTo>
                    <a:pt x="12825" y="9557"/>
                  </a:lnTo>
                  <a:lnTo>
                    <a:pt x="13048" y="9624"/>
                  </a:lnTo>
                  <a:lnTo>
                    <a:pt x="13292" y="9691"/>
                  </a:lnTo>
                  <a:lnTo>
                    <a:pt x="13537" y="9735"/>
                  </a:lnTo>
                  <a:lnTo>
                    <a:pt x="13781" y="9780"/>
                  </a:lnTo>
                  <a:lnTo>
                    <a:pt x="14270" y="9824"/>
                  </a:lnTo>
                  <a:lnTo>
                    <a:pt x="14759" y="9802"/>
                  </a:lnTo>
                  <a:lnTo>
                    <a:pt x="15248" y="9735"/>
                  </a:lnTo>
                  <a:lnTo>
                    <a:pt x="15737" y="9624"/>
                  </a:lnTo>
                  <a:lnTo>
                    <a:pt x="16204" y="9491"/>
                  </a:lnTo>
                  <a:lnTo>
                    <a:pt x="16671" y="9291"/>
                  </a:lnTo>
                  <a:lnTo>
                    <a:pt x="17137" y="9046"/>
                  </a:lnTo>
                  <a:lnTo>
                    <a:pt x="17560" y="8779"/>
                  </a:lnTo>
                  <a:lnTo>
                    <a:pt x="17982" y="8468"/>
                  </a:lnTo>
                  <a:lnTo>
                    <a:pt x="18360" y="8135"/>
                  </a:lnTo>
                  <a:lnTo>
                    <a:pt x="18715" y="7779"/>
                  </a:lnTo>
                  <a:lnTo>
                    <a:pt x="19049" y="7379"/>
                  </a:lnTo>
                  <a:lnTo>
                    <a:pt x="19315" y="6957"/>
                  </a:lnTo>
                  <a:lnTo>
                    <a:pt x="19516" y="6624"/>
                  </a:lnTo>
                  <a:lnTo>
                    <a:pt x="19671" y="6290"/>
                  </a:lnTo>
                  <a:lnTo>
                    <a:pt x="19827" y="5935"/>
                  </a:lnTo>
                  <a:lnTo>
                    <a:pt x="19960" y="5579"/>
                  </a:lnTo>
                  <a:lnTo>
                    <a:pt x="20049" y="5201"/>
                  </a:lnTo>
                  <a:lnTo>
                    <a:pt x="20138" y="4845"/>
                  </a:lnTo>
                  <a:lnTo>
                    <a:pt x="20205" y="4468"/>
                  </a:lnTo>
                  <a:lnTo>
                    <a:pt x="20227" y="4090"/>
                  </a:lnTo>
                  <a:lnTo>
                    <a:pt x="20249" y="3712"/>
                  </a:lnTo>
                  <a:lnTo>
                    <a:pt x="20227" y="3334"/>
                  </a:lnTo>
                  <a:lnTo>
                    <a:pt x="20205" y="2956"/>
                  </a:lnTo>
                  <a:lnTo>
                    <a:pt x="20138" y="2578"/>
                  </a:lnTo>
                  <a:lnTo>
                    <a:pt x="20049" y="2223"/>
                  </a:lnTo>
                  <a:lnTo>
                    <a:pt x="19938" y="1867"/>
                  </a:lnTo>
                  <a:lnTo>
                    <a:pt x="19782" y="1511"/>
                  </a:lnTo>
                  <a:lnTo>
                    <a:pt x="19604" y="1178"/>
                  </a:lnTo>
                  <a:lnTo>
                    <a:pt x="19449" y="889"/>
                  </a:lnTo>
                  <a:lnTo>
                    <a:pt x="19249" y="622"/>
                  </a:lnTo>
                  <a:lnTo>
                    <a:pt x="18426" y="467"/>
                  </a:lnTo>
                  <a:lnTo>
                    <a:pt x="17582" y="356"/>
                  </a:lnTo>
                  <a:lnTo>
                    <a:pt x="16759" y="245"/>
                  </a:lnTo>
                  <a:lnTo>
                    <a:pt x="15915" y="156"/>
                  </a:lnTo>
                  <a:lnTo>
                    <a:pt x="15070" y="89"/>
                  </a:lnTo>
                  <a:lnTo>
                    <a:pt x="14203" y="45"/>
                  </a:lnTo>
                  <a:lnTo>
                    <a:pt x="13359" y="22"/>
                  </a:lnTo>
                  <a:lnTo>
                    <a:pt x="1249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2"/>
            <p:cNvSpPr/>
            <p:nvPr/>
          </p:nvSpPr>
          <p:spPr>
            <a:xfrm>
              <a:off x="-4547045" y="2989594"/>
              <a:ext cx="192918" cy="59619"/>
            </a:xfrm>
            <a:custGeom>
              <a:avLst/>
              <a:gdLst/>
              <a:ahLst/>
              <a:cxnLst/>
              <a:rect l="l" t="t" r="r" b="b"/>
              <a:pathLst>
                <a:path w="10358" h="3201" extrusionOk="0">
                  <a:moveTo>
                    <a:pt x="10358" y="0"/>
                  </a:moveTo>
                  <a:lnTo>
                    <a:pt x="9224" y="134"/>
                  </a:lnTo>
                  <a:lnTo>
                    <a:pt x="8113" y="289"/>
                  </a:lnTo>
                  <a:lnTo>
                    <a:pt x="7002" y="467"/>
                  </a:lnTo>
                  <a:lnTo>
                    <a:pt x="5913" y="667"/>
                  </a:lnTo>
                  <a:lnTo>
                    <a:pt x="4801" y="889"/>
                  </a:lnTo>
                  <a:lnTo>
                    <a:pt x="3712" y="1112"/>
                  </a:lnTo>
                  <a:lnTo>
                    <a:pt x="2601" y="1378"/>
                  </a:lnTo>
                  <a:lnTo>
                    <a:pt x="1512" y="1645"/>
                  </a:lnTo>
                  <a:lnTo>
                    <a:pt x="1156" y="1756"/>
                  </a:lnTo>
                  <a:lnTo>
                    <a:pt x="801" y="1890"/>
                  </a:lnTo>
                  <a:lnTo>
                    <a:pt x="623" y="1956"/>
                  </a:lnTo>
                  <a:lnTo>
                    <a:pt x="467" y="2045"/>
                  </a:lnTo>
                  <a:lnTo>
                    <a:pt x="312" y="2156"/>
                  </a:lnTo>
                  <a:lnTo>
                    <a:pt x="178" y="2290"/>
                  </a:lnTo>
                  <a:lnTo>
                    <a:pt x="67" y="2445"/>
                  </a:lnTo>
                  <a:lnTo>
                    <a:pt x="23" y="2534"/>
                  </a:lnTo>
                  <a:lnTo>
                    <a:pt x="0" y="2623"/>
                  </a:lnTo>
                  <a:lnTo>
                    <a:pt x="23" y="2756"/>
                  </a:lnTo>
                  <a:lnTo>
                    <a:pt x="67" y="2868"/>
                  </a:lnTo>
                  <a:lnTo>
                    <a:pt x="156" y="2956"/>
                  </a:lnTo>
                  <a:lnTo>
                    <a:pt x="267" y="3045"/>
                  </a:lnTo>
                  <a:lnTo>
                    <a:pt x="400" y="3112"/>
                  </a:lnTo>
                  <a:lnTo>
                    <a:pt x="556" y="3156"/>
                  </a:lnTo>
                  <a:lnTo>
                    <a:pt x="712" y="3179"/>
                  </a:lnTo>
                  <a:lnTo>
                    <a:pt x="867" y="3201"/>
                  </a:lnTo>
                  <a:lnTo>
                    <a:pt x="1490" y="3201"/>
                  </a:lnTo>
                  <a:lnTo>
                    <a:pt x="2134" y="3134"/>
                  </a:lnTo>
                  <a:lnTo>
                    <a:pt x="2756" y="3045"/>
                  </a:lnTo>
                  <a:lnTo>
                    <a:pt x="3379" y="2890"/>
                  </a:lnTo>
                  <a:lnTo>
                    <a:pt x="4001" y="2712"/>
                  </a:lnTo>
                  <a:lnTo>
                    <a:pt x="4623" y="2512"/>
                  </a:lnTo>
                  <a:lnTo>
                    <a:pt x="5224" y="2290"/>
                  </a:lnTo>
                  <a:lnTo>
                    <a:pt x="5824" y="2045"/>
                  </a:lnTo>
                  <a:lnTo>
                    <a:pt x="8091" y="1045"/>
                  </a:lnTo>
                  <a:lnTo>
                    <a:pt x="9246" y="534"/>
                  </a:lnTo>
                  <a:lnTo>
                    <a:pt x="10358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2"/>
            <p:cNvSpPr/>
            <p:nvPr/>
          </p:nvSpPr>
          <p:spPr>
            <a:xfrm>
              <a:off x="-4548293" y="2948600"/>
              <a:ext cx="192098" cy="42242"/>
            </a:xfrm>
            <a:custGeom>
              <a:avLst/>
              <a:gdLst/>
              <a:ahLst/>
              <a:cxnLst/>
              <a:rect l="l" t="t" r="r" b="b"/>
              <a:pathLst>
                <a:path w="10314" h="2268" extrusionOk="0">
                  <a:moveTo>
                    <a:pt x="667" y="1"/>
                  </a:moveTo>
                  <a:lnTo>
                    <a:pt x="423" y="23"/>
                  </a:lnTo>
                  <a:lnTo>
                    <a:pt x="290" y="45"/>
                  </a:lnTo>
                  <a:lnTo>
                    <a:pt x="178" y="90"/>
                  </a:lnTo>
                  <a:lnTo>
                    <a:pt x="67" y="156"/>
                  </a:lnTo>
                  <a:lnTo>
                    <a:pt x="45" y="201"/>
                  </a:lnTo>
                  <a:lnTo>
                    <a:pt x="1" y="268"/>
                  </a:lnTo>
                  <a:lnTo>
                    <a:pt x="1" y="357"/>
                  </a:lnTo>
                  <a:lnTo>
                    <a:pt x="23" y="445"/>
                  </a:lnTo>
                  <a:lnTo>
                    <a:pt x="45" y="512"/>
                  </a:lnTo>
                  <a:lnTo>
                    <a:pt x="90" y="601"/>
                  </a:lnTo>
                  <a:lnTo>
                    <a:pt x="201" y="712"/>
                  </a:lnTo>
                  <a:lnTo>
                    <a:pt x="312" y="823"/>
                  </a:lnTo>
                  <a:lnTo>
                    <a:pt x="445" y="912"/>
                  </a:lnTo>
                  <a:lnTo>
                    <a:pt x="579" y="979"/>
                  </a:lnTo>
                  <a:lnTo>
                    <a:pt x="868" y="1090"/>
                  </a:lnTo>
                  <a:lnTo>
                    <a:pt x="1179" y="1179"/>
                  </a:lnTo>
                  <a:lnTo>
                    <a:pt x="1734" y="1334"/>
                  </a:lnTo>
                  <a:lnTo>
                    <a:pt x="2290" y="1468"/>
                  </a:lnTo>
                  <a:lnTo>
                    <a:pt x="2846" y="1579"/>
                  </a:lnTo>
                  <a:lnTo>
                    <a:pt x="3424" y="1690"/>
                  </a:lnTo>
                  <a:lnTo>
                    <a:pt x="4557" y="1846"/>
                  </a:lnTo>
                  <a:lnTo>
                    <a:pt x="5691" y="1979"/>
                  </a:lnTo>
                  <a:lnTo>
                    <a:pt x="6824" y="2112"/>
                  </a:lnTo>
                  <a:lnTo>
                    <a:pt x="8002" y="2224"/>
                  </a:lnTo>
                  <a:lnTo>
                    <a:pt x="8602" y="2246"/>
                  </a:lnTo>
                  <a:lnTo>
                    <a:pt x="9180" y="2268"/>
                  </a:lnTo>
                  <a:lnTo>
                    <a:pt x="9758" y="2268"/>
                  </a:lnTo>
                  <a:lnTo>
                    <a:pt x="10314" y="2224"/>
                  </a:lnTo>
                  <a:lnTo>
                    <a:pt x="10136" y="2112"/>
                  </a:lnTo>
                  <a:lnTo>
                    <a:pt x="9914" y="2024"/>
                  </a:lnTo>
                  <a:lnTo>
                    <a:pt x="9669" y="1935"/>
                  </a:lnTo>
                  <a:lnTo>
                    <a:pt x="9425" y="1868"/>
                  </a:lnTo>
                  <a:lnTo>
                    <a:pt x="8913" y="1757"/>
                  </a:lnTo>
                  <a:lnTo>
                    <a:pt x="8447" y="1646"/>
                  </a:lnTo>
                  <a:lnTo>
                    <a:pt x="6469" y="1112"/>
                  </a:lnTo>
                  <a:lnTo>
                    <a:pt x="5468" y="846"/>
                  </a:lnTo>
                  <a:lnTo>
                    <a:pt x="4468" y="601"/>
                  </a:lnTo>
                  <a:lnTo>
                    <a:pt x="3446" y="379"/>
                  </a:lnTo>
                  <a:lnTo>
                    <a:pt x="2423" y="179"/>
                  </a:lnTo>
                  <a:lnTo>
                    <a:pt x="1934" y="90"/>
                  </a:lnTo>
                  <a:lnTo>
                    <a:pt x="1423" y="23"/>
                  </a:lnTo>
                  <a:lnTo>
                    <a:pt x="934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2"/>
            <p:cNvSpPr/>
            <p:nvPr/>
          </p:nvSpPr>
          <p:spPr>
            <a:xfrm>
              <a:off x="-4470459" y="2884865"/>
              <a:ext cx="115512" cy="105157"/>
            </a:xfrm>
            <a:custGeom>
              <a:avLst/>
              <a:gdLst/>
              <a:ahLst/>
              <a:cxnLst/>
              <a:rect l="l" t="t" r="r" b="b"/>
              <a:pathLst>
                <a:path w="6202" h="5646" extrusionOk="0">
                  <a:moveTo>
                    <a:pt x="334" y="0"/>
                  </a:moveTo>
                  <a:lnTo>
                    <a:pt x="245" y="22"/>
                  </a:lnTo>
                  <a:lnTo>
                    <a:pt x="156" y="45"/>
                  </a:lnTo>
                  <a:lnTo>
                    <a:pt x="89" y="111"/>
                  </a:lnTo>
                  <a:lnTo>
                    <a:pt x="22" y="200"/>
                  </a:lnTo>
                  <a:lnTo>
                    <a:pt x="0" y="311"/>
                  </a:lnTo>
                  <a:lnTo>
                    <a:pt x="0" y="422"/>
                  </a:lnTo>
                  <a:lnTo>
                    <a:pt x="0" y="511"/>
                  </a:lnTo>
                  <a:lnTo>
                    <a:pt x="45" y="711"/>
                  </a:lnTo>
                  <a:lnTo>
                    <a:pt x="89" y="889"/>
                  </a:lnTo>
                  <a:lnTo>
                    <a:pt x="156" y="1045"/>
                  </a:lnTo>
                  <a:lnTo>
                    <a:pt x="245" y="1223"/>
                  </a:lnTo>
                  <a:lnTo>
                    <a:pt x="445" y="1534"/>
                  </a:lnTo>
                  <a:lnTo>
                    <a:pt x="689" y="1845"/>
                  </a:lnTo>
                  <a:lnTo>
                    <a:pt x="978" y="2156"/>
                  </a:lnTo>
                  <a:lnTo>
                    <a:pt x="1267" y="2467"/>
                  </a:lnTo>
                  <a:lnTo>
                    <a:pt x="1578" y="2778"/>
                  </a:lnTo>
                  <a:lnTo>
                    <a:pt x="1912" y="3067"/>
                  </a:lnTo>
                  <a:lnTo>
                    <a:pt x="2245" y="3334"/>
                  </a:lnTo>
                  <a:lnTo>
                    <a:pt x="2578" y="3601"/>
                  </a:lnTo>
                  <a:lnTo>
                    <a:pt x="3290" y="4090"/>
                  </a:lnTo>
                  <a:lnTo>
                    <a:pt x="4045" y="4556"/>
                  </a:lnTo>
                  <a:lnTo>
                    <a:pt x="4801" y="5001"/>
                  </a:lnTo>
                  <a:lnTo>
                    <a:pt x="5112" y="5179"/>
                  </a:lnTo>
                  <a:lnTo>
                    <a:pt x="5490" y="5401"/>
                  </a:lnTo>
                  <a:lnTo>
                    <a:pt x="5668" y="5512"/>
                  </a:lnTo>
                  <a:lnTo>
                    <a:pt x="5868" y="5601"/>
                  </a:lnTo>
                  <a:lnTo>
                    <a:pt x="6046" y="5646"/>
                  </a:lnTo>
                  <a:lnTo>
                    <a:pt x="6201" y="5646"/>
                  </a:lnTo>
                  <a:lnTo>
                    <a:pt x="5846" y="5312"/>
                  </a:lnTo>
                  <a:lnTo>
                    <a:pt x="5490" y="4979"/>
                  </a:lnTo>
                  <a:lnTo>
                    <a:pt x="4846" y="4268"/>
                  </a:lnTo>
                  <a:lnTo>
                    <a:pt x="4223" y="3534"/>
                  </a:lnTo>
                  <a:lnTo>
                    <a:pt x="3601" y="2778"/>
                  </a:lnTo>
                  <a:lnTo>
                    <a:pt x="2979" y="2045"/>
                  </a:lnTo>
                  <a:lnTo>
                    <a:pt x="2667" y="1667"/>
                  </a:lnTo>
                  <a:lnTo>
                    <a:pt x="2334" y="1334"/>
                  </a:lnTo>
                  <a:lnTo>
                    <a:pt x="2001" y="1000"/>
                  </a:lnTo>
                  <a:lnTo>
                    <a:pt x="1623" y="689"/>
                  </a:lnTo>
                  <a:lnTo>
                    <a:pt x="1245" y="400"/>
                  </a:lnTo>
                  <a:lnTo>
                    <a:pt x="845" y="156"/>
                  </a:lnTo>
                  <a:lnTo>
                    <a:pt x="645" y="45"/>
                  </a:lnTo>
                  <a:lnTo>
                    <a:pt x="556" y="22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2"/>
            <p:cNvSpPr/>
            <p:nvPr/>
          </p:nvSpPr>
          <p:spPr>
            <a:xfrm>
              <a:off x="-3757625" y="2349601"/>
              <a:ext cx="57160" cy="193346"/>
            </a:xfrm>
            <a:custGeom>
              <a:avLst/>
              <a:gdLst/>
              <a:ahLst/>
              <a:cxnLst/>
              <a:rect l="l" t="t" r="r" b="b"/>
              <a:pathLst>
                <a:path w="3069" h="10381" extrusionOk="0">
                  <a:moveTo>
                    <a:pt x="601" y="0"/>
                  </a:moveTo>
                  <a:lnTo>
                    <a:pt x="468" y="23"/>
                  </a:lnTo>
                  <a:lnTo>
                    <a:pt x="356" y="67"/>
                  </a:lnTo>
                  <a:lnTo>
                    <a:pt x="245" y="156"/>
                  </a:lnTo>
                  <a:lnTo>
                    <a:pt x="179" y="267"/>
                  </a:lnTo>
                  <a:lnTo>
                    <a:pt x="112" y="400"/>
                  </a:lnTo>
                  <a:lnTo>
                    <a:pt x="68" y="556"/>
                  </a:lnTo>
                  <a:lnTo>
                    <a:pt x="23" y="689"/>
                  </a:lnTo>
                  <a:lnTo>
                    <a:pt x="23" y="845"/>
                  </a:lnTo>
                  <a:lnTo>
                    <a:pt x="1" y="1156"/>
                  </a:lnTo>
                  <a:lnTo>
                    <a:pt x="1" y="1490"/>
                  </a:lnTo>
                  <a:lnTo>
                    <a:pt x="45" y="2112"/>
                  </a:lnTo>
                  <a:lnTo>
                    <a:pt x="134" y="2756"/>
                  </a:lnTo>
                  <a:lnTo>
                    <a:pt x="268" y="3379"/>
                  </a:lnTo>
                  <a:lnTo>
                    <a:pt x="445" y="4001"/>
                  </a:lnTo>
                  <a:lnTo>
                    <a:pt x="645" y="4623"/>
                  </a:lnTo>
                  <a:lnTo>
                    <a:pt x="868" y="5224"/>
                  </a:lnTo>
                  <a:lnTo>
                    <a:pt x="1090" y="5824"/>
                  </a:lnTo>
                  <a:lnTo>
                    <a:pt x="2068" y="8113"/>
                  </a:lnTo>
                  <a:lnTo>
                    <a:pt x="2557" y="9269"/>
                  </a:lnTo>
                  <a:lnTo>
                    <a:pt x="3068" y="10380"/>
                  </a:lnTo>
                  <a:lnTo>
                    <a:pt x="3068" y="10380"/>
                  </a:lnTo>
                  <a:lnTo>
                    <a:pt x="2957" y="9269"/>
                  </a:lnTo>
                  <a:lnTo>
                    <a:pt x="2824" y="8157"/>
                  </a:lnTo>
                  <a:lnTo>
                    <a:pt x="2668" y="7046"/>
                  </a:lnTo>
                  <a:lnTo>
                    <a:pt x="2468" y="5935"/>
                  </a:lnTo>
                  <a:lnTo>
                    <a:pt x="2268" y="4824"/>
                  </a:lnTo>
                  <a:lnTo>
                    <a:pt x="2046" y="3712"/>
                  </a:lnTo>
                  <a:lnTo>
                    <a:pt x="1801" y="2623"/>
                  </a:lnTo>
                  <a:lnTo>
                    <a:pt x="1557" y="1534"/>
                  </a:lnTo>
                  <a:lnTo>
                    <a:pt x="1446" y="1156"/>
                  </a:lnTo>
                  <a:lnTo>
                    <a:pt x="1334" y="801"/>
                  </a:lnTo>
                  <a:lnTo>
                    <a:pt x="1246" y="623"/>
                  </a:lnTo>
                  <a:lnTo>
                    <a:pt x="1157" y="467"/>
                  </a:lnTo>
                  <a:lnTo>
                    <a:pt x="1045" y="312"/>
                  </a:lnTo>
                  <a:lnTo>
                    <a:pt x="934" y="178"/>
                  </a:lnTo>
                  <a:lnTo>
                    <a:pt x="779" y="67"/>
                  </a:lnTo>
                  <a:lnTo>
                    <a:pt x="690" y="23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2"/>
            <p:cNvSpPr/>
            <p:nvPr/>
          </p:nvSpPr>
          <p:spPr>
            <a:xfrm>
              <a:off x="-3701321" y="2349192"/>
              <a:ext cx="44309" cy="191670"/>
            </a:xfrm>
            <a:custGeom>
              <a:avLst/>
              <a:gdLst/>
              <a:ahLst/>
              <a:cxnLst/>
              <a:rect l="l" t="t" r="r" b="b"/>
              <a:pathLst>
                <a:path w="2379" h="10291" extrusionOk="0">
                  <a:moveTo>
                    <a:pt x="2045" y="0"/>
                  </a:moveTo>
                  <a:lnTo>
                    <a:pt x="1957" y="22"/>
                  </a:lnTo>
                  <a:lnTo>
                    <a:pt x="1868" y="67"/>
                  </a:lnTo>
                  <a:lnTo>
                    <a:pt x="1801" y="111"/>
                  </a:lnTo>
                  <a:lnTo>
                    <a:pt x="1668" y="200"/>
                  </a:lnTo>
                  <a:lnTo>
                    <a:pt x="1579" y="334"/>
                  </a:lnTo>
                  <a:lnTo>
                    <a:pt x="1490" y="445"/>
                  </a:lnTo>
                  <a:lnTo>
                    <a:pt x="1401" y="578"/>
                  </a:lnTo>
                  <a:lnTo>
                    <a:pt x="1290" y="867"/>
                  </a:lnTo>
                  <a:lnTo>
                    <a:pt x="1201" y="1178"/>
                  </a:lnTo>
                  <a:lnTo>
                    <a:pt x="1045" y="1734"/>
                  </a:lnTo>
                  <a:lnTo>
                    <a:pt x="890" y="2289"/>
                  </a:lnTo>
                  <a:lnTo>
                    <a:pt x="779" y="2845"/>
                  </a:lnTo>
                  <a:lnTo>
                    <a:pt x="667" y="3401"/>
                  </a:lnTo>
                  <a:lnTo>
                    <a:pt x="490" y="4534"/>
                  </a:lnTo>
                  <a:lnTo>
                    <a:pt x="334" y="5690"/>
                  </a:lnTo>
                  <a:lnTo>
                    <a:pt x="201" y="6824"/>
                  </a:lnTo>
                  <a:lnTo>
                    <a:pt x="67" y="7979"/>
                  </a:lnTo>
                  <a:lnTo>
                    <a:pt x="23" y="8580"/>
                  </a:lnTo>
                  <a:lnTo>
                    <a:pt x="1" y="9157"/>
                  </a:lnTo>
                  <a:lnTo>
                    <a:pt x="1" y="9735"/>
                  </a:lnTo>
                  <a:lnTo>
                    <a:pt x="23" y="10291"/>
                  </a:lnTo>
                  <a:lnTo>
                    <a:pt x="134" y="10113"/>
                  </a:lnTo>
                  <a:lnTo>
                    <a:pt x="245" y="9913"/>
                  </a:lnTo>
                  <a:lnTo>
                    <a:pt x="312" y="9669"/>
                  </a:lnTo>
                  <a:lnTo>
                    <a:pt x="401" y="9402"/>
                  </a:lnTo>
                  <a:lnTo>
                    <a:pt x="512" y="8891"/>
                  </a:lnTo>
                  <a:lnTo>
                    <a:pt x="623" y="8446"/>
                  </a:lnTo>
                  <a:lnTo>
                    <a:pt x="1201" y="6468"/>
                  </a:lnTo>
                  <a:lnTo>
                    <a:pt x="1468" y="5468"/>
                  </a:lnTo>
                  <a:lnTo>
                    <a:pt x="1734" y="4468"/>
                  </a:lnTo>
                  <a:lnTo>
                    <a:pt x="1979" y="3467"/>
                  </a:lnTo>
                  <a:lnTo>
                    <a:pt x="2179" y="2445"/>
                  </a:lnTo>
                  <a:lnTo>
                    <a:pt x="2268" y="1956"/>
                  </a:lnTo>
                  <a:lnTo>
                    <a:pt x="2357" y="1445"/>
                  </a:lnTo>
                  <a:lnTo>
                    <a:pt x="2379" y="956"/>
                  </a:lnTo>
                  <a:lnTo>
                    <a:pt x="2379" y="689"/>
                  </a:lnTo>
                  <a:lnTo>
                    <a:pt x="2357" y="445"/>
                  </a:lnTo>
                  <a:lnTo>
                    <a:pt x="2334" y="311"/>
                  </a:lnTo>
                  <a:lnTo>
                    <a:pt x="2312" y="200"/>
                  </a:lnTo>
                  <a:lnTo>
                    <a:pt x="2245" y="89"/>
                  </a:lnTo>
                  <a:lnTo>
                    <a:pt x="2201" y="45"/>
                  </a:lnTo>
                  <a:lnTo>
                    <a:pt x="2134" y="22"/>
                  </a:lnTo>
                  <a:lnTo>
                    <a:pt x="2045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2"/>
            <p:cNvSpPr/>
            <p:nvPr/>
          </p:nvSpPr>
          <p:spPr>
            <a:xfrm>
              <a:off x="-3700912" y="2428255"/>
              <a:ext cx="106833" cy="113855"/>
            </a:xfrm>
            <a:custGeom>
              <a:avLst/>
              <a:gdLst/>
              <a:ahLst/>
              <a:cxnLst/>
              <a:rect l="l" t="t" r="r" b="b"/>
              <a:pathLst>
                <a:path w="5736" h="6113" extrusionOk="0">
                  <a:moveTo>
                    <a:pt x="5224" y="0"/>
                  </a:moveTo>
                  <a:lnTo>
                    <a:pt x="5024" y="23"/>
                  </a:lnTo>
                  <a:lnTo>
                    <a:pt x="4846" y="89"/>
                  </a:lnTo>
                  <a:lnTo>
                    <a:pt x="4691" y="156"/>
                  </a:lnTo>
                  <a:lnTo>
                    <a:pt x="4513" y="223"/>
                  </a:lnTo>
                  <a:lnTo>
                    <a:pt x="4202" y="423"/>
                  </a:lnTo>
                  <a:lnTo>
                    <a:pt x="3890" y="667"/>
                  </a:lnTo>
                  <a:lnTo>
                    <a:pt x="3557" y="934"/>
                  </a:lnTo>
                  <a:lnTo>
                    <a:pt x="3246" y="1223"/>
                  </a:lnTo>
                  <a:lnTo>
                    <a:pt x="2935" y="1534"/>
                  </a:lnTo>
                  <a:lnTo>
                    <a:pt x="2646" y="1867"/>
                  </a:lnTo>
                  <a:lnTo>
                    <a:pt x="2379" y="2179"/>
                  </a:lnTo>
                  <a:lnTo>
                    <a:pt x="2090" y="2534"/>
                  </a:lnTo>
                  <a:lnTo>
                    <a:pt x="1601" y="3223"/>
                  </a:lnTo>
                  <a:lnTo>
                    <a:pt x="1134" y="3979"/>
                  </a:lnTo>
                  <a:lnTo>
                    <a:pt x="690" y="4735"/>
                  </a:lnTo>
                  <a:lnTo>
                    <a:pt x="490" y="5024"/>
                  </a:lnTo>
                  <a:lnTo>
                    <a:pt x="245" y="5401"/>
                  </a:lnTo>
                  <a:lnTo>
                    <a:pt x="156" y="5601"/>
                  </a:lnTo>
                  <a:lnTo>
                    <a:pt x="68" y="5779"/>
                  </a:lnTo>
                  <a:lnTo>
                    <a:pt x="23" y="5957"/>
                  </a:lnTo>
                  <a:lnTo>
                    <a:pt x="1" y="6113"/>
                  </a:lnTo>
                  <a:lnTo>
                    <a:pt x="334" y="5757"/>
                  </a:lnTo>
                  <a:lnTo>
                    <a:pt x="690" y="5424"/>
                  </a:lnTo>
                  <a:lnTo>
                    <a:pt x="1401" y="4779"/>
                  </a:lnTo>
                  <a:lnTo>
                    <a:pt x="2157" y="4157"/>
                  </a:lnTo>
                  <a:lnTo>
                    <a:pt x="2912" y="3557"/>
                  </a:lnTo>
                  <a:lnTo>
                    <a:pt x="3668" y="2956"/>
                  </a:lnTo>
                  <a:lnTo>
                    <a:pt x="4024" y="2645"/>
                  </a:lnTo>
                  <a:lnTo>
                    <a:pt x="4379" y="2312"/>
                  </a:lnTo>
                  <a:lnTo>
                    <a:pt x="4713" y="1979"/>
                  </a:lnTo>
                  <a:lnTo>
                    <a:pt x="5024" y="1623"/>
                  </a:lnTo>
                  <a:lnTo>
                    <a:pt x="5313" y="1245"/>
                  </a:lnTo>
                  <a:lnTo>
                    <a:pt x="5580" y="845"/>
                  </a:lnTo>
                  <a:lnTo>
                    <a:pt x="5669" y="645"/>
                  </a:lnTo>
                  <a:lnTo>
                    <a:pt x="5713" y="534"/>
                  </a:lnTo>
                  <a:lnTo>
                    <a:pt x="5735" y="445"/>
                  </a:lnTo>
                  <a:lnTo>
                    <a:pt x="5735" y="334"/>
                  </a:lnTo>
                  <a:lnTo>
                    <a:pt x="5713" y="245"/>
                  </a:lnTo>
                  <a:lnTo>
                    <a:pt x="5691" y="156"/>
                  </a:lnTo>
                  <a:lnTo>
                    <a:pt x="5624" y="89"/>
                  </a:lnTo>
                  <a:lnTo>
                    <a:pt x="5535" y="23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2"/>
            <p:cNvSpPr/>
            <p:nvPr/>
          </p:nvSpPr>
          <p:spPr>
            <a:xfrm>
              <a:off x="-4148806" y="1844976"/>
              <a:ext cx="190012" cy="67497"/>
            </a:xfrm>
            <a:custGeom>
              <a:avLst/>
              <a:gdLst/>
              <a:ahLst/>
              <a:cxnLst/>
              <a:rect l="l" t="t" r="r" b="b"/>
              <a:pathLst>
                <a:path w="10202" h="3624" extrusionOk="0">
                  <a:moveTo>
                    <a:pt x="10202" y="0"/>
                  </a:moveTo>
                  <a:lnTo>
                    <a:pt x="9091" y="178"/>
                  </a:lnTo>
                  <a:lnTo>
                    <a:pt x="8001" y="378"/>
                  </a:lnTo>
                  <a:lnTo>
                    <a:pt x="6890" y="601"/>
                  </a:lnTo>
                  <a:lnTo>
                    <a:pt x="5801" y="845"/>
                  </a:lnTo>
                  <a:lnTo>
                    <a:pt x="4690" y="1134"/>
                  </a:lnTo>
                  <a:lnTo>
                    <a:pt x="3623" y="1423"/>
                  </a:lnTo>
                  <a:lnTo>
                    <a:pt x="2534" y="1712"/>
                  </a:lnTo>
                  <a:lnTo>
                    <a:pt x="1467" y="2045"/>
                  </a:lnTo>
                  <a:lnTo>
                    <a:pt x="1089" y="2156"/>
                  </a:lnTo>
                  <a:lnTo>
                    <a:pt x="756" y="2312"/>
                  </a:lnTo>
                  <a:lnTo>
                    <a:pt x="578" y="2401"/>
                  </a:lnTo>
                  <a:lnTo>
                    <a:pt x="422" y="2490"/>
                  </a:lnTo>
                  <a:lnTo>
                    <a:pt x="289" y="2623"/>
                  </a:lnTo>
                  <a:lnTo>
                    <a:pt x="156" y="2757"/>
                  </a:lnTo>
                  <a:lnTo>
                    <a:pt x="44" y="2912"/>
                  </a:lnTo>
                  <a:lnTo>
                    <a:pt x="0" y="2979"/>
                  </a:lnTo>
                  <a:lnTo>
                    <a:pt x="0" y="3090"/>
                  </a:lnTo>
                  <a:lnTo>
                    <a:pt x="0" y="3223"/>
                  </a:lnTo>
                  <a:lnTo>
                    <a:pt x="67" y="3334"/>
                  </a:lnTo>
                  <a:lnTo>
                    <a:pt x="156" y="3423"/>
                  </a:lnTo>
                  <a:lnTo>
                    <a:pt x="289" y="3490"/>
                  </a:lnTo>
                  <a:lnTo>
                    <a:pt x="422" y="3557"/>
                  </a:lnTo>
                  <a:lnTo>
                    <a:pt x="556" y="3579"/>
                  </a:lnTo>
                  <a:lnTo>
                    <a:pt x="711" y="3601"/>
                  </a:lnTo>
                  <a:lnTo>
                    <a:pt x="867" y="3623"/>
                  </a:lnTo>
                  <a:lnTo>
                    <a:pt x="1178" y="3601"/>
                  </a:lnTo>
                  <a:lnTo>
                    <a:pt x="1511" y="3579"/>
                  </a:lnTo>
                  <a:lnTo>
                    <a:pt x="2134" y="3512"/>
                  </a:lnTo>
                  <a:lnTo>
                    <a:pt x="2756" y="3379"/>
                  </a:lnTo>
                  <a:lnTo>
                    <a:pt x="3378" y="3201"/>
                  </a:lnTo>
                  <a:lnTo>
                    <a:pt x="4001" y="3001"/>
                  </a:lnTo>
                  <a:lnTo>
                    <a:pt x="4601" y="2779"/>
                  </a:lnTo>
                  <a:lnTo>
                    <a:pt x="5179" y="2512"/>
                  </a:lnTo>
                  <a:lnTo>
                    <a:pt x="5757" y="2245"/>
                  </a:lnTo>
                  <a:lnTo>
                    <a:pt x="8001" y="1134"/>
                  </a:lnTo>
                  <a:lnTo>
                    <a:pt x="9113" y="578"/>
                  </a:lnTo>
                  <a:lnTo>
                    <a:pt x="10202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2"/>
            <p:cNvSpPr/>
            <p:nvPr/>
          </p:nvSpPr>
          <p:spPr>
            <a:xfrm>
              <a:off x="-4154188" y="1811860"/>
              <a:ext cx="193737" cy="35611"/>
            </a:xfrm>
            <a:custGeom>
              <a:avLst/>
              <a:gdLst/>
              <a:ahLst/>
              <a:cxnLst/>
              <a:rect l="l" t="t" r="r" b="b"/>
              <a:pathLst>
                <a:path w="10402" h="1912" extrusionOk="0">
                  <a:moveTo>
                    <a:pt x="911" y="0"/>
                  </a:moveTo>
                  <a:lnTo>
                    <a:pt x="667" y="23"/>
                  </a:lnTo>
                  <a:lnTo>
                    <a:pt x="422" y="67"/>
                  </a:lnTo>
                  <a:lnTo>
                    <a:pt x="289" y="89"/>
                  </a:lnTo>
                  <a:lnTo>
                    <a:pt x="156" y="134"/>
                  </a:lnTo>
                  <a:lnTo>
                    <a:pt x="67" y="200"/>
                  </a:lnTo>
                  <a:lnTo>
                    <a:pt x="22" y="245"/>
                  </a:lnTo>
                  <a:lnTo>
                    <a:pt x="0" y="312"/>
                  </a:lnTo>
                  <a:lnTo>
                    <a:pt x="0" y="400"/>
                  </a:lnTo>
                  <a:lnTo>
                    <a:pt x="22" y="489"/>
                  </a:lnTo>
                  <a:lnTo>
                    <a:pt x="67" y="578"/>
                  </a:lnTo>
                  <a:lnTo>
                    <a:pt x="111" y="645"/>
                  </a:lnTo>
                  <a:lnTo>
                    <a:pt x="222" y="756"/>
                  </a:lnTo>
                  <a:lnTo>
                    <a:pt x="333" y="845"/>
                  </a:lnTo>
                  <a:lnTo>
                    <a:pt x="467" y="934"/>
                  </a:lnTo>
                  <a:lnTo>
                    <a:pt x="622" y="1001"/>
                  </a:lnTo>
                  <a:lnTo>
                    <a:pt x="911" y="1112"/>
                  </a:lnTo>
                  <a:lnTo>
                    <a:pt x="1223" y="1178"/>
                  </a:lnTo>
                  <a:lnTo>
                    <a:pt x="1778" y="1312"/>
                  </a:lnTo>
                  <a:lnTo>
                    <a:pt x="2334" y="1401"/>
                  </a:lnTo>
                  <a:lnTo>
                    <a:pt x="2912" y="1490"/>
                  </a:lnTo>
                  <a:lnTo>
                    <a:pt x="3467" y="1578"/>
                  </a:lnTo>
                  <a:lnTo>
                    <a:pt x="4623" y="1690"/>
                  </a:lnTo>
                  <a:lnTo>
                    <a:pt x="5757" y="1778"/>
                  </a:lnTo>
                  <a:lnTo>
                    <a:pt x="6912" y="1845"/>
                  </a:lnTo>
                  <a:lnTo>
                    <a:pt x="8090" y="1890"/>
                  </a:lnTo>
                  <a:lnTo>
                    <a:pt x="8668" y="1912"/>
                  </a:lnTo>
                  <a:lnTo>
                    <a:pt x="9246" y="1890"/>
                  </a:lnTo>
                  <a:lnTo>
                    <a:pt x="9824" y="1867"/>
                  </a:lnTo>
                  <a:lnTo>
                    <a:pt x="10402" y="1801"/>
                  </a:lnTo>
                  <a:lnTo>
                    <a:pt x="10202" y="1712"/>
                  </a:lnTo>
                  <a:lnTo>
                    <a:pt x="9980" y="1623"/>
                  </a:lnTo>
                  <a:lnTo>
                    <a:pt x="9735" y="1556"/>
                  </a:lnTo>
                  <a:lnTo>
                    <a:pt x="9491" y="1490"/>
                  </a:lnTo>
                  <a:lnTo>
                    <a:pt x="8957" y="1401"/>
                  </a:lnTo>
                  <a:lnTo>
                    <a:pt x="8513" y="1312"/>
                  </a:lnTo>
                  <a:lnTo>
                    <a:pt x="6512" y="867"/>
                  </a:lnTo>
                  <a:lnTo>
                    <a:pt x="5490" y="645"/>
                  </a:lnTo>
                  <a:lnTo>
                    <a:pt x="4468" y="445"/>
                  </a:lnTo>
                  <a:lnTo>
                    <a:pt x="3445" y="267"/>
                  </a:lnTo>
                  <a:lnTo>
                    <a:pt x="2423" y="111"/>
                  </a:lnTo>
                  <a:lnTo>
                    <a:pt x="1912" y="45"/>
                  </a:lnTo>
                  <a:lnTo>
                    <a:pt x="1423" y="23"/>
                  </a:lnTo>
                  <a:lnTo>
                    <a:pt x="911" y="0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2"/>
            <p:cNvSpPr/>
            <p:nvPr/>
          </p:nvSpPr>
          <p:spPr>
            <a:xfrm>
              <a:off x="-4079260" y="1745201"/>
              <a:ext cx="119647" cy="100203"/>
            </a:xfrm>
            <a:custGeom>
              <a:avLst/>
              <a:gdLst/>
              <a:ahLst/>
              <a:cxnLst/>
              <a:rect l="l" t="t" r="r" b="b"/>
              <a:pathLst>
                <a:path w="6424" h="5380" extrusionOk="0">
                  <a:moveTo>
                    <a:pt x="311" y="1"/>
                  </a:moveTo>
                  <a:lnTo>
                    <a:pt x="222" y="23"/>
                  </a:lnTo>
                  <a:lnTo>
                    <a:pt x="133" y="68"/>
                  </a:lnTo>
                  <a:lnTo>
                    <a:pt x="67" y="134"/>
                  </a:lnTo>
                  <a:lnTo>
                    <a:pt x="22" y="223"/>
                  </a:lnTo>
                  <a:lnTo>
                    <a:pt x="0" y="334"/>
                  </a:lnTo>
                  <a:lnTo>
                    <a:pt x="0" y="423"/>
                  </a:lnTo>
                  <a:lnTo>
                    <a:pt x="22" y="534"/>
                  </a:lnTo>
                  <a:lnTo>
                    <a:pt x="67" y="712"/>
                  </a:lnTo>
                  <a:lnTo>
                    <a:pt x="111" y="890"/>
                  </a:lnTo>
                  <a:lnTo>
                    <a:pt x="200" y="1068"/>
                  </a:lnTo>
                  <a:lnTo>
                    <a:pt x="289" y="1223"/>
                  </a:lnTo>
                  <a:lnTo>
                    <a:pt x="511" y="1535"/>
                  </a:lnTo>
                  <a:lnTo>
                    <a:pt x="756" y="1823"/>
                  </a:lnTo>
                  <a:lnTo>
                    <a:pt x="1045" y="2135"/>
                  </a:lnTo>
                  <a:lnTo>
                    <a:pt x="1356" y="2446"/>
                  </a:lnTo>
                  <a:lnTo>
                    <a:pt x="1689" y="2713"/>
                  </a:lnTo>
                  <a:lnTo>
                    <a:pt x="2023" y="3001"/>
                  </a:lnTo>
                  <a:lnTo>
                    <a:pt x="2378" y="3246"/>
                  </a:lnTo>
                  <a:lnTo>
                    <a:pt x="2734" y="3490"/>
                  </a:lnTo>
                  <a:lnTo>
                    <a:pt x="3467" y="3957"/>
                  </a:lnTo>
                  <a:lnTo>
                    <a:pt x="4223" y="4380"/>
                  </a:lnTo>
                  <a:lnTo>
                    <a:pt x="5001" y="4780"/>
                  </a:lnTo>
                  <a:lnTo>
                    <a:pt x="5312" y="4957"/>
                  </a:lnTo>
                  <a:lnTo>
                    <a:pt x="5712" y="5180"/>
                  </a:lnTo>
                  <a:lnTo>
                    <a:pt x="5890" y="5269"/>
                  </a:lnTo>
                  <a:lnTo>
                    <a:pt x="6090" y="5335"/>
                  </a:lnTo>
                  <a:lnTo>
                    <a:pt x="6268" y="5380"/>
                  </a:lnTo>
                  <a:lnTo>
                    <a:pt x="6423" y="5380"/>
                  </a:lnTo>
                  <a:lnTo>
                    <a:pt x="6068" y="5069"/>
                  </a:lnTo>
                  <a:lnTo>
                    <a:pt x="5712" y="4735"/>
                  </a:lnTo>
                  <a:lnTo>
                    <a:pt x="5023" y="4068"/>
                  </a:lnTo>
                  <a:lnTo>
                    <a:pt x="4356" y="3357"/>
                  </a:lnTo>
                  <a:lnTo>
                    <a:pt x="3712" y="2624"/>
                  </a:lnTo>
                  <a:lnTo>
                    <a:pt x="3067" y="1912"/>
                  </a:lnTo>
                  <a:lnTo>
                    <a:pt x="2734" y="1579"/>
                  </a:lnTo>
                  <a:lnTo>
                    <a:pt x="2378" y="1246"/>
                  </a:lnTo>
                  <a:lnTo>
                    <a:pt x="2023" y="934"/>
                  </a:lnTo>
                  <a:lnTo>
                    <a:pt x="1645" y="645"/>
                  </a:lnTo>
                  <a:lnTo>
                    <a:pt x="1245" y="357"/>
                  </a:lnTo>
                  <a:lnTo>
                    <a:pt x="822" y="134"/>
                  </a:lnTo>
                  <a:lnTo>
                    <a:pt x="622" y="45"/>
                  </a:lnTo>
                  <a:lnTo>
                    <a:pt x="533" y="23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AFAFA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2"/>
            <p:cNvSpPr/>
            <p:nvPr/>
          </p:nvSpPr>
          <p:spPr>
            <a:xfrm>
              <a:off x="-3910368" y="2034578"/>
              <a:ext cx="82397" cy="127097"/>
            </a:xfrm>
            <a:custGeom>
              <a:avLst/>
              <a:gdLst/>
              <a:ahLst/>
              <a:cxnLst/>
              <a:rect l="l" t="t" r="r" b="b"/>
              <a:pathLst>
                <a:path w="4424" h="6824" extrusionOk="0">
                  <a:moveTo>
                    <a:pt x="734" y="0"/>
                  </a:moveTo>
                  <a:lnTo>
                    <a:pt x="556" y="45"/>
                  </a:lnTo>
                  <a:lnTo>
                    <a:pt x="378" y="133"/>
                  </a:lnTo>
                  <a:lnTo>
                    <a:pt x="223" y="267"/>
                  </a:lnTo>
                  <a:lnTo>
                    <a:pt x="111" y="422"/>
                  </a:lnTo>
                  <a:lnTo>
                    <a:pt x="45" y="600"/>
                  </a:lnTo>
                  <a:lnTo>
                    <a:pt x="0" y="800"/>
                  </a:lnTo>
                  <a:lnTo>
                    <a:pt x="0" y="1000"/>
                  </a:lnTo>
                  <a:lnTo>
                    <a:pt x="45" y="1223"/>
                  </a:lnTo>
                  <a:lnTo>
                    <a:pt x="111" y="1467"/>
                  </a:lnTo>
                  <a:lnTo>
                    <a:pt x="200" y="1734"/>
                  </a:lnTo>
                  <a:lnTo>
                    <a:pt x="334" y="1978"/>
                  </a:lnTo>
                  <a:lnTo>
                    <a:pt x="467" y="2267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56"/>
                  </a:lnTo>
                  <a:lnTo>
                    <a:pt x="2156" y="4534"/>
                  </a:lnTo>
                  <a:lnTo>
                    <a:pt x="2645" y="5046"/>
                  </a:lnTo>
                  <a:lnTo>
                    <a:pt x="3112" y="5534"/>
                  </a:lnTo>
                  <a:lnTo>
                    <a:pt x="3534" y="5957"/>
                  </a:lnTo>
                  <a:lnTo>
                    <a:pt x="4179" y="6601"/>
                  </a:lnTo>
                  <a:lnTo>
                    <a:pt x="4423" y="6824"/>
                  </a:lnTo>
                  <a:lnTo>
                    <a:pt x="4423" y="6824"/>
                  </a:lnTo>
                  <a:lnTo>
                    <a:pt x="4334" y="6490"/>
                  </a:lnTo>
                  <a:lnTo>
                    <a:pt x="4068" y="5601"/>
                  </a:lnTo>
                  <a:lnTo>
                    <a:pt x="3868" y="5023"/>
                  </a:lnTo>
                  <a:lnTo>
                    <a:pt x="3645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89"/>
                  </a:lnTo>
                  <a:lnTo>
                    <a:pt x="2156" y="1111"/>
                  </a:lnTo>
                  <a:lnTo>
                    <a:pt x="2001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7" y="267"/>
                  </a:lnTo>
                  <a:lnTo>
                    <a:pt x="1289" y="156"/>
                  </a:lnTo>
                  <a:lnTo>
                    <a:pt x="1112" y="45"/>
                  </a:lnTo>
                  <a:lnTo>
                    <a:pt x="912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2"/>
            <p:cNvSpPr/>
            <p:nvPr/>
          </p:nvSpPr>
          <p:spPr>
            <a:xfrm>
              <a:off x="-3972054" y="2157112"/>
              <a:ext cx="142425" cy="46786"/>
            </a:xfrm>
            <a:custGeom>
              <a:avLst/>
              <a:gdLst/>
              <a:ahLst/>
              <a:cxnLst/>
              <a:rect l="l" t="t" r="r" b="b"/>
              <a:pathLst>
                <a:path w="7647" h="2512" extrusionOk="0">
                  <a:moveTo>
                    <a:pt x="5757" y="0"/>
                  </a:moveTo>
                  <a:lnTo>
                    <a:pt x="5068" y="22"/>
                  </a:lnTo>
                  <a:lnTo>
                    <a:pt x="4357" y="67"/>
                  </a:lnTo>
                  <a:lnTo>
                    <a:pt x="3601" y="111"/>
                  </a:lnTo>
                  <a:lnTo>
                    <a:pt x="2868" y="200"/>
                  </a:lnTo>
                  <a:lnTo>
                    <a:pt x="2157" y="311"/>
                  </a:lnTo>
                  <a:lnTo>
                    <a:pt x="1512" y="445"/>
                  </a:lnTo>
                  <a:lnTo>
                    <a:pt x="1223" y="534"/>
                  </a:lnTo>
                  <a:lnTo>
                    <a:pt x="956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0"/>
                  </a:lnTo>
                  <a:lnTo>
                    <a:pt x="178" y="1156"/>
                  </a:lnTo>
                  <a:lnTo>
                    <a:pt x="90" y="1311"/>
                  </a:lnTo>
                  <a:lnTo>
                    <a:pt x="23" y="1467"/>
                  </a:lnTo>
                  <a:lnTo>
                    <a:pt x="1" y="1667"/>
                  </a:lnTo>
                  <a:lnTo>
                    <a:pt x="45" y="1867"/>
                  </a:lnTo>
                  <a:lnTo>
                    <a:pt x="134" y="2045"/>
                  </a:lnTo>
                  <a:lnTo>
                    <a:pt x="245" y="2201"/>
                  </a:lnTo>
                  <a:lnTo>
                    <a:pt x="378" y="2334"/>
                  </a:lnTo>
                  <a:lnTo>
                    <a:pt x="556" y="2423"/>
                  </a:lnTo>
                  <a:lnTo>
                    <a:pt x="756" y="2467"/>
                  </a:lnTo>
                  <a:lnTo>
                    <a:pt x="979" y="2512"/>
                  </a:lnTo>
                  <a:lnTo>
                    <a:pt x="1512" y="2512"/>
                  </a:lnTo>
                  <a:lnTo>
                    <a:pt x="1801" y="2467"/>
                  </a:lnTo>
                  <a:lnTo>
                    <a:pt x="2090" y="2423"/>
                  </a:lnTo>
                  <a:lnTo>
                    <a:pt x="2734" y="2245"/>
                  </a:lnTo>
                  <a:lnTo>
                    <a:pt x="3401" y="2023"/>
                  </a:lnTo>
                  <a:lnTo>
                    <a:pt x="4090" y="1778"/>
                  </a:lnTo>
                  <a:lnTo>
                    <a:pt x="4757" y="1489"/>
                  </a:lnTo>
                  <a:lnTo>
                    <a:pt x="5424" y="1178"/>
                  </a:lnTo>
                  <a:lnTo>
                    <a:pt x="6024" y="889"/>
                  </a:lnTo>
                  <a:lnTo>
                    <a:pt x="6557" y="622"/>
                  </a:lnTo>
                  <a:lnTo>
                    <a:pt x="7358" y="200"/>
                  </a:lnTo>
                  <a:lnTo>
                    <a:pt x="7646" y="22"/>
                  </a:lnTo>
                  <a:lnTo>
                    <a:pt x="7291" y="22"/>
                  </a:lnTo>
                  <a:lnTo>
                    <a:pt x="638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2"/>
            <p:cNvSpPr/>
            <p:nvPr/>
          </p:nvSpPr>
          <p:spPr>
            <a:xfrm>
              <a:off x="-3828400" y="2023403"/>
              <a:ext cx="59209" cy="138272"/>
            </a:xfrm>
            <a:custGeom>
              <a:avLst/>
              <a:gdLst/>
              <a:ahLst/>
              <a:cxnLst/>
              <a:rect l="l" t="t" r="r" b="b"/>
              <a:pathLst>
                <a:path w="3179" h="7424" extrusionOk="0">
                  <a:moveTo>
                    <a:pt x="2201" y="0"/>
                  </a:moveTo>
                  <a:lnTo>
                    <a:pt x="2023" y="67"/>
                  </a:lnTo>
                  <a:lnTo>
                    <a:pt x="1845" y="156"/>
                  </a:lnTo>
                  <a:lnTo>
                    <a:pt x="1689" y="311"/>
                  </a:lnTo>
                  <a:lnTo>
                    <a:pt x="1534" y="467"/>
                  </a:lnTo>
                  <a:lnTo>
                    <a:pt x="1400" y="689"/>
                  </a:lnTo>
                  <a:lnTo>
                    <a:pt x="1267" y="911"/>
                  </a:lnTo>
                  <a:lnTo>
                    <a:pt x="1134" y="1178"/>
                  </a:lnTo>
                  <a:lnTo>
                    <a:pt x="1023" y="1467"/>
                  </a:lnTo>
                  <a:lnTo>
                    <a:pt x="800" y="2089"/>
                  </a:lnTo>
                  <a:lnTo>
                    <a:pt x="623" y="2756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2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2" y="7068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1" y="6357"/>
                  </a:lnTo>
                  <a:lnTo>
                    <a:pt x="1045" y="5846"/>
                  </a:lnTo>
                  <a:lnTo>
                    <a:pt x="1400" y="5245"/>
                  </a:lnTo>
                  <a:lnTo>
                    <a:pt x="1778" y="4623"/>
                  </a:lnTo>
                  <a:lnTo>
                    <a:pt x="2134" y="3979"/>
                  </a:lnTo>
                  <a:lnTo>
                    <a:pt x="2467" y="3312"/>
                  </a:lnTo>
                  <a:lnTo>
                    <a:pt x="2756" y="2667"/>
                  </a:lnTo>
                  <a:lnTo>
                    <a:pt x="2978" y="2045"/>
                  </a:lnTo>
                  <a:lnTo>
                    <a:pt x="3067" y="1756"/>
                  </a:lnTo>
                  <a:lnTo>
                    <a:pt x="3112" y="1467"/>
                  </a:lnTo>
                  <a:lnTo>
                    <a:pt x="3156" y="1200"/>
                  </a:lnTo>
                  <a:lnTo>
                    <a:pt x="3179" y="956"/>
                  </a:lnTo>
                  <a:lnTo>
                    <a:pt x="3156" y="733"/>
                  </a:lnTo>
                  <a:lnTo>
                    <a:pt x="3112" y="533"/>
                  </a:lnTo>
                  <a:lnTo>
                    <a:pt x="3045" y="378"/>
                  </a:lnTo>
                  <a:lnTo>
                    <a:pt x="2934" y="222"/>
                  </a:lnTo>
                  <a:lnTo>
                    <a:pt x="2778" y="111"/>
                  </a:lnTo>
                  <a:lnTo>
                    <a:pt x="2601" y="44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2"/>
            <p:cNvSpPr/>
            <p:nvPr/>
          </p:nvSpPr>
          <p:spPr>
            <a:xfrm>
              <a:off x="-3832553" y="2155454"/>
              <a:ext cx="97316" cy="116332"/>
            </a:xfrm>
            <a:custGeom>
              <a:avLst/>
              <a:gdLst/>
              <a:ahLst/>
              <a:cxnLst/>
              <a:rect l="l" t="t" r="r" b="b"/>
              <a:pathLst>
                <a:path w="5225" h="6246" extrusionOk="0">
                  <a:moveTo>
                    <a:pt x="1" y="0"/>
                  </a:moveTo>
                  <a:lnTo>
                    <a:pt x="134" y="311"/>
                  </a:lnTo>
                  <a:lnTo>
                    <a:pt x="534" y="1156"/>
                  </a:lnTo>
                  <a:lnTo>
                    <a:pt x="801" y="1712"/>
                  </a:lnTo>
                  <a:lnTo>
                    <a:pt x="1112" y="2312"/>
                  </a:lnTo>
                  <a:lnTo>
                    <a:pt x="1468" y="2956"/>
                  </a:lnTo>
                  <a:lnTo>
                    <a:pt x="1823" y="3601"/>
                  </a:lnTo>
                  <a:lnTo>
                    <a:pt x="2224" y="4223"/>
                  </a:lnTo>
                  <a:lnTo>
                    <a:pt x="2624" y="4823"/>
                  </a:lnTo>
                  <a:lnTo>
                    <a:pt x="3046" y="5335"/>
                  </a:lnTo>
                  <a:lnTo>
                    <a:pt x="3246" y="5557"/>
                  </a:lnTo>
                  <a:lnTo>
                    <a:pt x="3446" y="5757"/>
                  </a:lnTo>
                  <a:lnTo>
                    <a:pt x="3646" y="5935"/>
                  </a:lnTo>
                  <a:lnTo>
                    <a:pt x="3846" y="6068"/>
                  </a:lnTo>
                  <a:lnTo>
                    <a:pt x="4046" y="6157"/>
                  </a:lnTo>
                  <a:lnTo>
                    <a:pt x="4246" y="6224"/>
                  </a:lnTo>
                  <a:lnTo>
                    <a:pt x="4424" y="6246"/>
                  </a:lnTo>
                  <a:lnTo>
                    <a:pt x="4602" y="6246"/>
                  </a:lnTo>
                  <a:lnTo>
                    <a:pt x="4780" y="6157"/>
                  </a:lnTo>
                  <a:lnTo>
                    <a:pt x="4957" y="6046"/>
                  </a:lnTo>
                  <a:lnTo>
                    <a:pt x="5091" y="5890"/>
                  </a:lnTo>
                  <a:lnTo>
                    <a:pt x="5180" y="5735"/>
                  </a:lnTo>
                  <a:lnTo>
                    <a:pt x="5224" y="5535"/>
                  </a:lnTo>
                  <a:lnTo>
                    <a:pt x="5224" y="5335"/>
                  </a:lnTo>
                  <a:lnTo>
                    <a:pt x="5202" y="5135"/>
                  </a:lnTo>
                  <a:lnTo>
                    <a:pt x="5135" y="4912"/>
                  </a:lnTo>
                  <a:lnTo>
                    <a:pt x="5024" y="4690"/>
                  </a:lnTo>
                  <a:lnTo>
                    <a:pt x="4891" y="4445"/>
                  </a:lnTo>
                  <a:lnTo>
                    <a:pt x="4735" y="4201"/>
                  </a:lnTo>
                  <a:lnTo>
                    <a:pt x="4557" y="3957"/>
                  </a:lnTo>
                  <a:lnTo>
                    <a:pt x="4135" y="3445"/>
                  </a:lnTo>
                  <a:lnTo>
                    <a:pt x="3646" y="2956"/>
                  </a:lnTo>
                  <a:lnTo>
                    <a:pt x="3113" y="2445"/>
                  </a:lnTo>
                  <a:lnTo>
                    <a:pt x="2557" y="1956"/>
                  </a:lnTo>
                  <a:lnTo>
                    <a:pt x="2023" y="1512"/>
                  </a:lnTo>
                  <a:lnTo>
                    <a:pt x="1490" y="1089"/>
                  </a:lnTo>
                  <a:lnTo>
                    <a:pt x="1001" y="734"/>
                  </a:lnTo>
                  <a:lnTo>
                    <a:pt x="268" y="20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2"/>
            <p:cNvSpPr/>
            <p:nvPr/>
          </p:nvSpPr>
          <p:spPr>
            <a:xfrm>
              <a:off x="-3879320" y="2157112"/>
              <a:ext cx="50101" cy="141178"/>
            </a:xfrm>
            <a:custGeom>
              <a:avLst/>
              <a:gdLst/>
              <a:ahLst/>
              <a:cxnLst/>
              <a:rect l="l" t="t" r="r" b="b"/>
              <a:pathLst>
                <a:path w="2690" h="7580" extrusionOk="0">
                  <a:moveTo>
                    <a:pt x="2690" y="0"/>
                  </a:moveTo>
                  <a:lnTo>
                    <a:pt x="2512" y="311"/>
                  </a:lnTo>
                  <a:lnTo>
                    <a:pt x="2067" y="1111"/>
                  </a:lnTo>
                  <a:lnTo>
                    <a:pt x="1778" y="1667"/>
                  </a:lnTo>
                  <a:lnTo>
                    <a:pt x="1467" y="2267"/>
                  </a:lnTo>
                  <a:lnTo>
                    <a:pt x="1134" y="2912"/>
                  </a:lnTo>
                  <a:lnTo>
                    <a:pt x="845" y="3601"/>
                  </a:lnTo>
                  <a:lnTo>
                    <a:pt x="556" y="4290"/>
                  </a:lnTo>
                  <a:lnTo>
                    <a:pt x="312" y="4957"/>
                  </a:lnTo>
                  <a:lnTo>
                    <a:pt x="134" y="5601"/>
                  </a:lnTo>
                  <a:lnTo>
                    <a:pt x="67" y="5890"/>
                  </a:lnTo>
                  <a:lnTo>
                    <a:pt x="23" y="6179"/>
                  </a:lnTo>
                  <a:lnTo>
                    <a:pt x="0" y="6446"/>
                  </a:lnTo>
                  <a:lnTo>
                    <a:pt x="23" y="6690"/>
                  </a:lnTo>
                  <a:lnTo>
                    <a:pt x="45" y="6913"/>
                  </a:lnTo>
                  <a:lnTo>
                    <a:pt x="111" y="7090"/>
                  </a:lnTo>
                  <a:lnTo>
                    <a:pt x="200" y="7268"/>
                  </a:lnTo>
                  <a:lnTo>
                    <a:pt x="312" y="7402"/>
                  </a:lnTo>
                  <a:lnTo>
                    <a:pt x="467" y="7490"/>
                  </a:lnTo>
                  <a:lnTo>
                    <a:pt x="667" y="7557"/>
                  </a:lnTo>
                  <a:lnTo>
                    <a:pt x="867" y="7579"/>
                  </a:lnTo>
                  <a:lnTo>
                    <a:pt x="1067" y="7557"/>
                  </a:lnTo>
                  <a:lnTo>
                    <a:pt x="1245" y="7490"/>
                  </a:lnTo>
                  <a:lnTo>
                    <a:pt x="1401" y="7379"/>
                  </a:lnTo>
                  <a:lnTo>
                    <a:pt x="1556" y="7224"/>
                  </a:lnTo>
                  <a:lnTo>
                    <a:pt x="1690" y="7046"/>
                  </a:lnTo>
                  <a:lnTo>
                    <a:pt x="1823" y="6824"/>
                  </a:lnTo>
                  <a:lnTo>
                    <a:pt x="1934" y="6579"/>
                  </a:lnTo>
                  <a:lnTo>
                    <a:pt x="2045" y="6312"/>
                  </a:lnTo>
                  <a:lnTo>
                    <a:pt x="2134" y="6023"/>
                  </a:lnTo>
                  <a:lnTo>
                    <a:pt x="2290" y="5379"/>
                  </a:lnTo>
                  <a:lnTo>
                    <a:pt x="2423" y="4690"/>
                  </a:lnTo>
                  <a:lnTo>
                    <a:pt x="2534" y="3979"/>
                  </a:lnTo>
                  <a:lnTo>
                    <a:pt x="2601" y="3245"/>
                  </a:lnTo>
                  <a:lnTo>
                    <a:pt x="2645" y="2534"/>
                  </a:lnTo>
                  <a:lnTo>
                    <a:pt x="2667" y="1867"/>
                  </a:lnTo>
                  <a:lnTo>
                    <a:pt x="2690" y="1267"/>
                  </a:lnTo>
                  <a:lnTo>
                    <a:pt x="2690" y="356"/>
                  </a:lnTo>
                  <a:lnTo>
                    <a:pt x="2690" y="0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2"/>
            <p:cNvSpPr/>
            <p:nvPr/>
          </p:nvSpPr>
          <p:spPr>
            <a:xfrm>
              <a:off x="-3832553" y="2129361"/>
              <a:ext cx="144921" cy="38945"/>
            </a:xfrm>
            <a:custGeom>
              <a:avLst/>
              <a:gdLst/>
              <a:ahLst/>
              <a:cxnLst/>
              <a:rect l="l" t="t" r="r" b="b"/>
              <a:pathLst>
                <a:path w="7781" h="2091" extrusionOk="0">
                  <a:moveTo>
                    <a:pt x="5824" y="1"/>
                  </a:moveTo>
                  <a:lnTo>
                    <a:pt x="5157" y="90"/>
                  </a:lnTo>
                  <a:lnTo>
                    <a:pt x="4468" y="201"/>
                  </a:lnTo>
                  <a:lnTo>
                    <a:pt x="3757" y="379"/>
                  </a:lnTo>
                  <a:lnTo>
                    <a:pt x="3046" y="557"/>
                  </a:lnTo>
                  <a:lnTo>
                    <a:pt x="2357" y="757"/>
                  </a:lnTo>
                  <a:lnTo>
                    <a:pt x="1735" y="957"/>
                  </a:lnTo>
                  <a:lnTo>
                    <a:pt x="1157" y="1157"/>
                  </a:lnTo>
                  <a:lnTo>
                    <a:pt x="312" y="1468"/>
                  </a:lnTo>
                  <a:lnTo>
                    <a:pt x="1" y="1601"/>
                  </a:lnTo>
                  <a:lnTo>
                    <a:pt x="334" y="1668"/>
                  </a:lnTo>
                  <a:lnTo>
                    <a:pt x="1246" y="1801"/>
                  </a:lnTo>
                  <a:lnTo>
                    <a:pt x="1868" y="1890"/>
                  </a:lnTo>
                  <a:lnTo>
                    <a:pt x="2535" y="1957"/>
                  </a:lnTo>
                  <a:lnTo>
                    <a:pt x="3268" y="2024"/>
                  </a:lnTo>
                  <a:lnTo>
                    <a:pt x="4002" y="2068"/>
                  </a:lnTo>
                  <a:lnTo>
                    <a:pt x="4757" y="2090"/>
                  </a:lnTo>
                  <a:lnTo>
                    <a:pt x="5469" y="2090"/>
                  </a:lnTo>
                  <a:lnTo>
                    <a:pt x="6113" y="2024"/>
                  </a:lnTo>
                  <a:lnTo>
                    <a:pt x="6424" y="1979"/>
                  </a:lnTo>
                  <a:lnTo>
                    <a:pt x="6691" y="1935"/>
                  </a:lnTo>
                  <a:lnTo>
                    <a:pt x="6958" y="1846"/>
                  </a:lnTo>
                  <a:lnTo>
                    <a:pt x="7180" y="1757"/>
                  </a:lnTo>
                  <a:lnTo>
                    <a:pt x="7380" y="1668"/>
                  </a:lnTo>
                  <a:lnTo>
                    <a:pt x="7536" y="1535"/>
                  </a:lnTo>
                  <a:lnTo>
                    <a:pt x="7669" y="1401"/>
                  </a:lnTo>
                  <a:lnTo>
                    <a:pt x="7736" y="1223"/>
                  </a:lnTo>
                  <a:lnTo>
                    <a:pt x="7780" y="1046"/>
                  </a:lnTo>
                  <a:lnTo>
                    <a:pt x="7780" y="846"/>
                  </a:lnTo>
                  <a:lnTo>
                    <a:pt x="7736" y="646"/>
                  </a:lnTo>
                  <a:lnTo>
                    <a:pt x="7625" y="490"/>
                  </a:lnTo>
                  <a:lnTo>
                    <a:pt x="7513" y="334"/>
                  </a:lnTo>
                  <a:lnTo>
                    <a:pt x="7358" y="223"/>
                  </a:lnTo>
                  <a:lnTo>
                    <a:pt x="7158" y="134"/>
                  </a:lnTo>
                  <a:lnTo>
                    <a:pt x="6935" y="68"/>
                  </a:lnTo>
                  <a:lnTo>
                    <a:pt x="6691" y="23"/>
                  </a:lnTo>
                  <a:lnTo>
                    <a:pt x="6424" y="1"/>
                  </a:lnTo>
                  <a:close/>
                </a:path>
              </a:pathLst>
            </a:custGeom>
            <a:solidFill>
              <a:srgbClr val="FAD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2"/>
            <p:cNvSpPr/>
            <p:nvPr/>
          </p:nvSpPr>
          <p:spPr>
            <a:xfrm>
              <a:off x="-3851998" y="2139716"/>
              <a:ext cx="42651" cy="42651"/>
            </a:xfrm>
            <a:custGeom>
              <a:avLst/>
              <a:gdLst/>
              <a:ahLst/>
              <a:cxnLst/>
              <a:rect l="l" t="t" r="r" b="b"/>
              <a:pathLst>
                <a:path w="2290" h="2290" extrusionOk="0">
                  <a:moveTo>
                    <a:pt x="1134" y="1"/>
                  </a:moveTo>
                  <a:lnTo>
                    <a:pt x="912" y="23"/>
                  </a:lnTo>
                  <a:lnTo>
                    <a:pt x="689" y="90"/>
                  </a:lnTo>
                  <a:lnTo>
                    <a:pt x="511" y="201"/>
                  </a:lnTo>
                  <a:lnTo>
                    <a:pt x="334" y="334"/>
                  </a:lnTo>
                  <a:lnTo>
                    <a:pt x="200" y="512"/>
                  </a:lnTo>
                  <a:lnTo>
                    <a:pt x="89" y="712"/>
                  </a:lnTo>
                  <a:lnTo>
                    <a:pt x="22" y="912"/>
                  </a:lnTo>
                  <a:lnTo>
                    <a:pt x="0" y="1156"/>
                  </a:lnTo>
                  <a:lnTo>
                    <a:pt x="22" y="1379"/>
                  </a:lnTo>
                  <a:lnTo>
                    <a:pt x="89" y="1601"/>
                  </a:lnTo>
                  <a:lnTo>
                    <a:pt x="200" y="1779"/>
                  </a:lnTo>
                  <a:lnTo>
                    <a:pt x="334" y="1957"/>
                  </a:lnTo>
                  <a:lnTo>
                    <a:pt x="511" y="2090"/>
                  </a:lnTo>
                  <a:lnTo>
                    <a:pt x="689" y="2201"/>
                  </a:lnTo>
                  <a:lnTo>
                    <a:pt x="912" y="2268"/>
                  </a:lnTo>
                  <a:lnTo>
                    <a:pt x="1134" y="2290"/>
                  </a:lnTo>
                  <a:lnTo>
                    <a:pt x="1378" y="2268"/>
                  </a:lnTo>
                  <a:lnTo>
                    <a:pt x="1578" y="2201"/>
                  </a:lnTo>
                  <a:lnTo>
                    <a:pt x="1778" y="2090"/>
                  </a:lnTo>
                  <a:lnTo>
                    <a:pt x="1956" y="1957"/>
                  </a:lnTo>
                  <a:lnTo>
                    <a:pt x="2090" y="1779"/>
                  </a:lnTo>
                  <a:lnTo>
                    <a:pt x="2201" y="1601"/>
                  </a:lnTo>
                  <a:lnTo>
                    <a:pt x="2267" y="1379"/>
                  </a:lnTo>
                  <a:lnTo>
                    <a:pt x="2290" y="1156"/>
                  </a:lnTo>
                  <a:lnTo>
                    <a:pt x="2267" y="912"/>
                  </a:lnTo>
                  <a:lnTo>
                    <a:pt x="2201" y="712"/>
                  </a:lnTo>
                  <a:lnTo>
                    <a:pt x="2090" y="512"/>
                  </a:lnTo>
                  <a:lnTo>
                    <a:pt x="1956" y="334"/>
                  </a:lnTo>
                  <a:lnTo>
                    <a:pt x="1778" y="201"/>
                  </a:lnTo>
                  <a:lnTo>
                    <a:pt x="1578" y="90"/>
                  </a:lnTo>
                  <a:lnTo>
                    <a:pt x="1378" y="23"/>
                  </a:lnTo>
                  <a:lnTo>
                    <a:pt x="1134" y="1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2"/>
            <p:cNvSpPr/>
            <p:nvPr/>
          </p:nvSpPr>
          <p:spPr>
            <a:xfrm>
              <a:off x="-4795428" y="2576864"/>
              <a:ext cx="82397" cy="127525"/>
            </a:xfrm>
            <a:custGeom>
              <a:avLst/>
              <a:gdLst/>
              <a:ahLst/>
              <a:cxnLst/>
              <a:rect l="l" t="t" r="r" b="b"/>
              <a:pathLst>
                <a:path w="4424" h="6847" extrusionOk="0">
                  <a:moveTo>
                    <a:pt x="734" y="1"/>
                  </a:moveTo>
                  <a:lnTo>
                    <a:pt x="556" y="45"/>
                  </a:lnTo>
                  <a:lnTo>
                    <a:pt x="378" y="134"/>
                  </a:lnTo>
                  <a:lnTo>
                    <a:pt x="223" y="267"/>
                  </a:lnTo>
                  <a:lnTo>
                    <a:pt x="112" y="423"/>
                  </a:lnTo>
                  <a:lnTo>
                    <a:pt x="23" y="601"/>
                  </a:lnTo>
                  <a:lnTo>
                    <a:pt x="1" y="801"/>
                  </a:lnTo>
                  <a:lnTo>
                    <a:pt x="1" y="1023"/>
                  </a:lnTo>
                  <a:lnTo>
                    <a:pt x="45" y="1245"/>
                  </a:lnTo>
                  <a:lnTo>
                    <a:pt x="112" y="1490"/>
                  </a:lnTo>
                  <a:lnTo>
                    <a:pt x="201" y="1734"/>
                  </a:lnTo>
                  <a:lnTo>
                    <a:pt x="312" y="2001"/>
                  </a:lnTo>
                  <a:lnTo>
                    <a:pt x="467" y="2268"/>
                  </a:lnTo>
                  <a:lnTo>
                    <a:pt x="823" y="2823"/>
                  </a:lnTo>
                  <a:lnTo>
                    <a:pt x="1223" y="3401"/>
                  </a:lnTo>
                  <a:lnTo>
                    <a:pt x="1690" y="3979"/>
                  </a:lnTo>
                  <a:lnTo>
                    <a:pt x="2157" y="4535"/>
                  </a:lnTo>
                  <a:lnTo>
                    <a:pt x="2646" y="5068"/>
                  </a:lnTo>
                  <a:lnTo>
                    <a:pt x="3090" y="5535"/>
                  </a:lnTo>
                  <a:lnTo>
                    <a:pt x="3512" y="5980"/>
                  </a:lnTo>
                  <a:lnTo>
                    <a:pt x="4179" y="6602"/>
                  </a:lnTo>
                  <a:lnTo>
                    <a:pt x="4424" y="6846"/>
                  </a:lnTo>
                  <a:lnTo>
                    <a:pt x="4424" y="6846"/>
                  </a:lnTo>
                  <a:lnTo>
                    <a:pt x="4335" y="6491"/>
                  </a:lnTo>
                  <a:lnTo>
                    <a:pt x="4068" y="5602"/>
                  </a:lnTo>
                  <a:lnTo>
                    <a:pt x="3868" y="5024"/>
                  </a:lnTo>
                  <a:lnTo>
                    <a:pt x="3646" y="4379"/>
                  </a:lnTo>
                  <a:lnTo>
                    <a:pt x="3401" y="3690"/>
                  </a:lnTo>
                  <a:lnTo>
                    <a:pt x="3112" y="3001"/>
                  </a:lnTo>
                  <a:lnTo>
                    <a:pt x="2823" y="2334"/>
                  </a:lnTo>
                  <a:lnTo>
                    <a:pt x="2490" y="1690"/>
                  </a:lnTo>
                  <a:lnTo>
                    <a:pt x="2157" y="1134"/>
                  </a:lnTo>
                  <a:lnTo>
                    <a:pt x="1979" y="867"/>
                  </a:lnTo>
                  <a:lnTo>
                    <a:pt x="1823" y="645"/>
                  </a:lnTo>
                  <a:lnTo>
                    <a:pt x="1645" y="445"/>
                  </a:lnTo>
                  <a:lnTo>
                    <a:pt x="1468" y="290"/>
                  </a:lnTo>
                  <a:lnTo>
                    <a:pt x="1290" y="156"/>
                  </a:lnTo>
                  <a:lnTo>
                    <a:pt x="1090" y="67"/>
                  </a:lnTo>
                  <a:lnTo>
                    <a:pt x="9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2"/>
            <p:cNvSpPr/>
            <p:nvPr/>
          </p:nvSpPr>
          <p:spPr>
            <a:xfrm>
              <a:off x="-4857114" y="2699397"/>
              <a:ext cx="142425" cy="47214"/>
            </a:xfrm>
            <a:custGeom>
              <a:avLst/>
              <a:gdLst/>
              <a:ahLst/>
              <a:cxnLst/>
              <a:rect l="l" t="t" r="r" b="b"/>
              <a:pathLst>
                <a:path w="7647" h="2535" extrusionOk="0">
                  <a:moveTo>
                    <a:pt x="5757" y="1"/>
                  </a:moveTo>
                  <a:lnTo>
                    <a:pt x="5068" y="23"/>
                  </a:lnTo>
                  <a:lnTo>
                    <a:pt x="4335" y="67"/>
                  </a:lnTo>
                  <a:lnTo>
                    <a:pt x="3602" y="112"/>
                  </a:lnTo>
                  <a:lnTo>
                    <a:pt x="2868" y="201"/>
                  </a:lnTo>
                  <a:lnTo>
                    <a:pt x="2157" y="312"/>
                  </a:lnTo>
                  <a:lnTo>
                    <a:pt x="1512" y="467"/>
                  </a:lnTo>
                  <a:lnTo>
                    <a:pt x="1223" y="556"/>
                  </a:lnTo>
                  <a:lnTo>
                    <a:pt x="957" y="645"/>
                  </a:lnTo>
                  <a:lnTo>
                    <a:pt x="712" y="756"/>
                  </a:lnTo>
                  <a:lnTo>
                    <a:pt x="512" y="867"/>
                  </a:lnTo>
                  <a:lnTo>
                    <a:pt x="334" y="1001"/>
                  </a:lnTo>
                  <a:lnTo>
                    <a:pt x="179" y="1156"/>
                  </a:lnTo>
                  <a:lnTo>
                    <a:pt x="90" y="1312"/>
                  </a:lnTo>
                  <a:lnTo>
                    <a:pt x="23" y="1490"/>
                  </a:lnTo>
                  <a:lnTo>
                    <a:pt x="1" y="1668"/>
                  </a:lnTo>
                  <a:lnTo>
                    <a:pt x="45" y="1868"/>
                  </a:lnTo>
                  <a:lnTo>
                    <a:pt x="112" y="2045"/>
                  </a:lnTo>
                  <a:lnTo>
                    <a:pt x="223" y="2201"/>
                  </a:lnTo>
                  <a:lnTo>
                    <a:pt x="379" y="2334"/>
                  </a:lnTo>
                  <a:lnTo>
                    <a:pt x="557" y="2423"/>
                  </a:lnTo>
                  <a:lnTo>
                    <a:pt x="757" y="2490"/>
                  </a:lnTo>
                  <a:lnTo>
                    <a:pt x="979" y="2512"/>
                  </a:lnTo>
                  <a:lnTo>
                    <a:pt x="1223" y="2534"/>
                  </a:lnTo>
                  <a:lnTo>
                    <a:pt x="1512" y="2512"/>
                  </a:lnTo>
                  <a:lnTo>
                    <a:pt x="1801" y="2468"/>
                  </a:lnTo>
                  <a:lnTo>
                    <a:pt x="2090" y="2423"/>
                  </a:lnTo>
                  <a:lnTo>
                    <a:pt x="2735" y="2268"/>
                  </a:lnTo>
                  <a:lnTo>
                    <a:pt x="3402" y="2045"/>
                  </a:lnTo>
                  <a:lnTo>
                    <a:pt x="4091" y="1779"/>
                  </a:lnTo>
                  <a:lnTo>
                    <a:pt x="4757" y="1490"/>
                  </a:lnTo>
                  <a:lnTo>
                    <a:pt x="5402" y="1201"/>
                  </a:lnTo>
                  <a:lnTo>
                    <a:pt x="6002" y="912"/>
                  </a:lnTo>
                  <a:lnTo>
                    <a:pt x="6558" y="623"/>
                  </a:lnTo>
                  <a:lnTo>
                    <a:pt x="7336" y="201"/>
                  </a:lnTo>
                  <a:lnTo>
                    <a:pt x="7647" y="23"/>
                  </a:lnTo>
                  <a:lnTo>
                    <a:pt x="7291" y="23"/>
                  </a:lnTo>
                  <a:lnTo>
                    <a:pt x="63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2"/>
            <p:cNvSpPr/>
            <p:nvPr/>
          </p:nvSpPr>
          <p:spPr>
            <a:xfrm>
              <a:off x="-4713460" y="2565689"/>
              <a:ext cx="59209" cy="138291"/>
            </a:xfrm>
            <a:custGeom>
              <a:avLst/>
              <a:gdLst/>
              <a:ahLst/>
              <a:cxnLst/>
              <a:rect l="l" t="t" r="r" b="b"/>
              <a:pathLst>
                <a:path w="3179" h="7425" extrusionOk="0">
                  <a:moveTo>
                    <a:pt x="2379" y="1"/>
                  </a:moveTo>
                  <a:lnTo>
                    <a:pt x="2201" y="23"/>
                  </a:lnTo>
                  <a:lnTo>
                    <a:pt x="2023" y="67"/>
                  </a:lnTo>
                  <a:lnTo>
                    <a:pt x="1845" y="178"/>
                  </a:lnTo>
                  <a:lnTo>
                    <a:pt x="1690" y="312"/>
                  </a:lnTo>
                  <a:lnTo>
                    <a:pt x="1534" y="490"/>
                  </a:lnTo>
                  <a:lnTo>
                    <a:pt x="1378" y="690"/>
                  </a:lnTo>
                  <a:lnTo>
                    <a:pt x="1245" y="912"/>
                  </a:lnTo>
                  <a:lnTo>
                    <a:pt x="1134" y="1179"/>
                  </a:lnTo>
                  <a:lnTo>
                    <a:pt x="1001" y="1467"/>
                  </a:lnTo>
                  <a:lnTo>
                    <a:pt x="801" y="2090"/>
                  </a:lnTo>
                  <a:lnTo>
                    <a:pt x="623" y="2779"/>
                  </a:lnTo>
                  <a:lnTo>
                    <a:pt x="467" y="3490"/>
                  </a:lnTo>
                  <a:lnTo>
                    <a:pt x="334" y="4201"/>
                  </a:lnTo>
                  <a:lnTo>
                    <a:pt x="245" y="4913"/>
                  </a:lnTo>
                  <a:lnTo>
                    <a:pt x="156" y="5579"/>
                  </a:lnTo>
                  <a:lnTo>
                    <a:pt x="89" y="6179"/>
                  </a:lnTo>
                  <a:lnTo>
                    <a:pt x="23" y="7069"/>
                  </a:lnTo>
                  <a:lnTo>
                    <a:pt x="0" y="7424"/>
                  </a:lnTo>
                  <a:lnTo>
                    <a:pt x="200" y="7135"/>
                  </a:lnTo>
                  <a:lnTo>
                    <a:pt x="712" y="6357"/>
                  </a:lnTo>
                  <a:lnTo>
                    <a:pt x="1045" y="5846"/>
                  </a:lnTo>
                  <a:lnTo>
                    <a:pt x="1401" y="5268"/>
                  </a:lnTo>
                  <a:lnTo>
                    <a:pt x="1756" y="4624"/>
                  </a:lnTo>
                  <a:lnTo>
                    <a:pt x="2134" y="3979"/>
                  </a:lnTo>
                  <a:lnTo>
                    <a:pt x="2445" y="3312"/>
                  </a:lnTo>
                  <a:lnTo>
                    <a:pt x="2734" y="2668"/>
                  </a:lnTo>
                  <a:lnTo>
                    <a:pt x="2979" y="2045"/>
                  </a:lnTo>
                  <a:lnTo>
                    <a:pt x="3045" y="1756"/>
                  </a:lnTo>
                  <a:lnTo>
                    <a:pt x="3112" y="1467"/>
                  </a:lnTo>
                  <a:lnTo>
                    <a:pt x="3157" y="1201"/>
                  </a:lnTo>
                  <a:lnTo>
                    <a:pt x="3179" y="978"/>
                  </a:lnTo>
                  <a:lnTo>
                    <a:pt x="3157" y="756"/>
                  </a:lnTo>
                  <a:lnTo>
                    <a:pt x="3112" y="556"/>
                  </a:lnTo>
                  <a:lnTo>
                    <a:pt x="3045" y="378"/>
                  </a:lnTo>
                  <a:lnTo>
                    <a:pt x="2934" y="223"/>
                  </a:lnTo>
                  <a:lnTo>
                    <a:pt x="2779" y="112"/>
                  </a:lnTo>
                  <a:lnTo>
                    <a:pt x="2601" y="45"/>
                  </a:lnTo>
                  <a:lnTo>
                    <a:pt x="23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2"/>
            <p:cNvSpPr/>
            <p:nvPr/>
          </p:nvSpPr>
          <p:spPr>
            <a:xfrm>
              <a:off x="-4717594" y="2697740"/>
              <a:ext cx="97297" cy="116760"/>
            </a:xfrm>
            <a:custGeom>
              <a:avLst/>
              <a:gdLst/>
              <a:ahLst/>
              <a:cxnLst/>
              <a:rect l="l" t="t" r="r" b="b"/>
              <a:pathLst>
                <a:path w="5224" h="6269" extrusionOk="0">
                  <a:moveTo>
                    <a:pt x="0" y="1"/>
                  </a:moveTo>
                  <a:lnTo>
                    <a:pt x="133" y="334"/>
                  </a:lnTo>
                  <a:lnTo>
                    <a:pt x="534" y="1157"/>
                  </a:lnTo>
                  <a:lnTo>
                    <a:pt x="800" y="1712"/>
                  </a:lnTo>
                  <a:lnTo>
                    <a:pt x="1111" y="2335"/>
                  </a:lnTo>
                  <a:lnTo>
                    <a:pt x="1445" y="2957"/>
                  </a:lnTo>
                  <a:lnTo>
                    <a:pt x="1823" y="3601"/>
                  </a:lnTo>
                  <a:lnTo>
                    <a:pt x="2223" y="4246"/>
                  </a:lnTo>
                  <a:lnTo>
                    <a:pt x="2623" y="4824"/>
                  </a:lnTo>
                  <a:lnTo>
                    <a:pt x="3045" y="5335"/>
                  </a:lnTo>
                  <a:lnTo>
                    <a:pt x="3245" y="5557"/>
                  </a:lnTo>
                  <a:lnTo>
                    <a:pt x="3445" y="5757"/>
                  </a:lnTo>
                  <a:lnTo>
                    <a:pt x="3645" y="5935"/>
                  </a:lnTo>
                  <a:lnTo>
                    <a:pt x="3845" y="6069"/>
                  </a:lnTo>
                  <a:lnTo>
                    <a:pt x="4045" y="6180"/>
                  </a:lnTo>
                  <a:lnTo>
                    <a:pt x="4245" y="6246"/>
                  </a:lnTo>
                  <a:lnTo>
                    <a:pt x="4423" y="6269"/>
                  </a:lnTo>
                  <a:lnTo>
                    <a:pt x="4601" y="6246"/>
                  </a:lnTo>
                  <a:lnTo>
                    <a:pt x="4779" y="6180"/>
                  </a:lnTo>
                  <a:lnTo>
                    <a:pt x="4934" y="6046"/>
                  </a:lnTo>
                  <a:lnTo>
                    <a:pt x="5090" y="5913"/>
                  </a:lnTo>
                  <a:lnTo>
                    <a:pt x="5179" y="5735"/>
                  </a:lnTo>
                  <a:lnTo>
                    <a:pt x="5223" y="5557"/>
                  </a:lnTo>
                  <a:lnTo>
                    <a:pt x="5223" y="5357"/>
                  </a:lnTo>
                  <a:lnTo>
                    <a:pt x="5179" y="5135"/>
                  </a:lnTo>
                  <a:lnTo>
                    <a:pt x="5112" y="4913"/>
                  </a:lnTo>
                  <a:lnTo>
                    <a:pt x="5023" y="4691"/>
                  </a:lnTo>
                  <a:lnTo>
                    <a:pt x="4890" y="4468"/>
                  </a:lnTo>
                  <a:lnTo>
                    <a:pt x="4734" y="4224"/>
                  </a:lnTo>
                  <a:lnTo>
                    <a:pt x="4557" y="3957"/>
                  </a:lnTo>
                  <a:lnTo>
                    <a:pt x="4134" y="3468"/>
                  </a:lnTo>
                  <a:lnTo>
                    <a:pt x="3645" y="2957"/>
                  </a:lnTo>
                  <a:lnTo>
                    <a:pt x="3112" y="2446"/>
                  </a:lnTo>
                  <a:lnTo>
                    <a:pt x="2556" y="1957"/>
                  </a:lnTo>
                  <a:lnTo>
                    <a:pt x="2001" y="1512"/>
                  </a:lnTo>
                  <a:lnTo>
                    <a:pt x="1489" y="1090"/>
                  </a:lnTo>
                  <a:lnTo>
                    <a:pt x="1000" y="734"/>
                  </a:lnTo>
                  <a:lnTo>
                    <a:pt x="267" y="20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2"/>
            <p:cNvSpPr/>
            <p:nvPr/>
          </p:nvSpPr>
          <p:spPr>
            <a:xfrm>
              <a:off x="-4764380" y="2699807"/>
              <a:ext cx="50101" cy="140768"/>
            </a:xfrm>
            <a:custGeom>
              <a:avLst/>
              <a:gdLst/>
              <a:ahLst/>
              <a:cxnLst/>
              <a:rect l="l" t="t" r="r" b="b"/>
              <a:pathLst>
                <a:path w="2690" h="7558" extrusionOk="0">
                  <a:moveTo>
                    <a:pt x="2690" y="1"/>
                  </a:moveTo>
                  <a:lnTo>
                    <a:pt x="2512" y="290"/>
                  </a:lnTo>
                  <a:lnTo>
                    <a:pt x="2045" y="1112"/>
                  </a:lnTo>
                  <a:lnTo>
                    <a:pt x="1756" y="1646"/>
                  </a:lnTo>
                  <a:lnTo>
                    <a:pt x="1445" y="2246"/>
                  </a:lnTo>
                  <a:lnTo>
                    <a:pt x="1134" y="2913"/>
                  </a:lnTo>
                  <a:lnTo>
                    <a:pt x="823" y="3579"/>
                  </a:lnTo>
                  <a:lnTo>
                    <a:pt x="556" y="4268"/>
                  </a:lnTo>
                  <a:lnTo>
                    <a:pt x="312" y="4935"/>
                  </a:lnTo>
                  <a:lnTo>
                    <a:pt x="134" y="5580"/>
                  </a:lnTo>
                  <a:lnTo>
                    <a:pt x="67" y="5869"/>
                  </a:lnTo>
                  <a:lnTo>
                    <a:pt x="23" y="6158"/>
                  </a:lnTo>
                  <a:lnTo>
                    <a:pt x="1" y="6424"/>
                  </a:lnTo>
                  <a:lnTo>
                    <a:pt x="1" y="6669"/>
                  </a:lnTo>
                  <a:lnTo>
                    <a:pt x="45" y="6891"/>
                  </a:lnTo>
                  <a:lnTo>
                    <a:pt x="112" y="7091"/>
                  </a:lnTo>
                  <a:lnTo>
                    <a:pt x="201" y="7247"/>
                  </a:lnTo>
                  <a:lnTo>
                    <a:pt x="312" y="7380"/>
                  </a:lnTo>
                  <a:lnTo>
                    <a:pt x="467" y="7491"/>
                  </a:lnTo>
                  <a:lnTo>
                    <a:pt x="667" y="7536"/>
                  </a:lnTo>
                  <a:lnTo>
                    <a:pt x="867" y="7558"/>
                  </a:lnTo>
                  <a:lnTo>
                    <a:pt x="1045" y="7536"/>
                  </a:lnTo>
                  <a:lnTo>
                    <a:pt x="1223" y="7469"/>
                  </a:lnTo>
                  <a:lnTo>
                    <a:pt x="1401" y="7358"/>
                  </a:lnTo>
                  <a:lnTo>
                    <a:pt x="1534" y="7202"/>
                  </a:lnTo>
                  <a:lnTo>
                    <a:pt x="1690" y="7024"/>
                  </a:lnTo>
                  <a:lnTo>
                    <a:pt x="1801" y="6824"/>
                  </a:lnTo>
                  <a:lnTo>
                    <a:pt x="1934" y="6580"/>
                  </a:lnTo>
                  <a:lnTo>
                    <a:pt x="2023" y="6313"/>
                  </a:lnTo>
                  <a:lnTo>
                    <a:pt x="2134" y="6002"/>
                  </a:lnTo>
                  <a:lnTo>
                    <a:pt x="2290" y="5380"/>
                  </a:lnTo>
                  <a:lnTo>
                    <a:pt x="2423" y="4668"/>
                  </a:lnTo>
                  <a:lnTo>
                    <a:pt x="2512" y="3957"/>
                  </a:lnTo>
                  <a:lnTo>
                    <a:pt x="2601" y="3224"/>
                  </a:lnTo>
                  <a:lnTo>
                    <a:pt x="2645" y="2512"/>
                  </a:lnTo>
                  <a:lnTo>
                    <a:pt x="2668" y="1846"/>
                  </a:lnTo>
                  <a:lnTo>
                    <a:pt x="2690" y="1246"/>
                  </a:lnTo>
                  <a:lnTo>
                    <a:pt x="2690" y="334"/>
                  </a:lnTo>
                  <a:lnTo>
                    <a:pt x="269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2"/>
            <p:cNvSpPr/>
            <p:nvPr/>
          </p:nvSpPr>
          <p:spPr>
            <a:xfrm>
              <a:off x="-4718023" y="2671665"/>
              <a:ext cx="145331" cy="39336"/>
            </a:xfrm>
            <a:custGeom>
              <a:avLst/>
              <a:gdLst/>
              <a:ahLst/>
              <a:cxnLst/>
              <a:rect l="l" t="t" r="r" b="b"/>
              <a:pathLst>
                <a:path w="7803" h="2112" extrusionOk="0">
                  <a:moveTo>
                    <a:pt x="6158" y="0"/>
                  </a:moveTo>
                  <a:lnTo>
                    <a:pt x="5846" y="23"/>
                  </a:lnTo>
                  <a:lnTo>
                    <a:pt x="5180" y="89"/>
                  </a:lnTo>
                  <a:lnTo>
                    <a:pt x="4491" y="201"/>
                  </a:lnTo>
                  <a:lnTo>
                    <a:pt x="3779" y="378"/>
                  </a:lnTo>
                  <a:lnTo>
                    <a:pt x="3068" y="556"/>
                  </a:lnTo>
                  <a:lnTo>
                    <a:pt x="2379" y="756"/>
                  </a:lnTo>
                  <a:lnTo>
                    <a:pt x="1757" y="978"/>
                  </a:lnTo>
                  <a:lnTo>
                    <a:pt x="1179" y="1156"/>
                  </a:lnTo>
                  <a:lnTo>
                    <a:pt x="334" y="1467"/>
                  </a:lnTo>
                  <a:lnTo>
                    <a:pt x="1" y="1601"/>
                  </a:lnTo>
                  <a:lnTo>
                    <a:pt x="357" y="1667"/>
                  </a:lnTo>
                  <a:lnTo>
                    <a:pt x="1268" y="1801"/>
                  </a:lnTo>
                  <a:lnTo>
                    <a:pt x="1890" y="1890"/>
                  </a:lnTo>
                  <a:lnTo>
                    <a:pt x="2557" y="1956"/>
                  </a:lnTo>
                  <a:lnTo>
                    <a:pt x="3290" y="2045"/>
                  </a:lnTo>
                  <a:lnTo>
                    <a:pt x="4024" y="2090"/>
                  </a:lnTo>
                  <a:lnTo>
                    <a:pt x="4757" y="2112"/>
                  </a:lnTo>
                  <a:lnTo>
                    <a:pt x="5469" y="2090"/>
                  </a:lnTo>
                  <a:lnTo>
                    <a:pt x="6135" y="2045"/>
                  </a:lnTo>
                  <a:lnTo>
                    <a:pt x="6447" y="2001"/>
                  </a:lnTo>
                  <a:lnTo>
                    <a:pt x="6713" y="1934"/>
                  </a:lnTo>
                  <a:lnTo>
                    <a:pt x="6980" y="1867"/>
                  </a:lnTo>
                  <a:lnTo>
                    <a:pt x="7202" y="1779"/>
                  </a:lnTo>
                  <a:lnTo>
                    <a:pt x="7402" y="1667"/>
                  </a:lnTo>
                  <a:lnTo>
                    <a:pt x="7558" y="1534"/>
                  </a:lnTo>
                  <a:lnTo>
                    <a:pt x="7669" y="1401"/>
                  </a:lnTo>
                  <a:lnTo>
                    <a:pt x="7758" y="1245"/>
                  </a:lnTo>
                  <a:lnTo>
                    <a:pt x="7802" y="1067"/>
                  </a:lnTo>
                  <a:lnTo>
                    <a:pt x="7802" y="845"/>
                  </a:lnTo>
                  <a:lnTo>
                    <a:pt x="7736" y="645"/>
                  </a:lnTo>
                  <a:lnTo>
                    <a:pt x="7647" y="489"/>
                  </a:lnTo>
                  <a:lnTo>
                    <a:pt x="7536" y="356"/>
                  </a:lnTo>
                  <a:lnTo>
                    <a:pt x="7358" y="223"/>
                  </a:lnTo>
                  <a:lnTo>
                    <a:pt x="7180" y="134"/>
                  </a:lnTo>
                  <a:lnTo>
                    <a:pt x="6958" y="67"/>
                  </a:lnTo>
                  <a:lnTo>
                    <a:pt x="6713" y="23"/>
                  </a:lnTo>
                  <a:lnTo>
                    <a:pt x="64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2"/>
            <p:cNvSpPr/>
            <p:nvPr/>
          </p:nvSpPr>
          <p:spPr>
            <a:xfrm>
              <a:off x="-4737058" y="2682430"/>
              <a:ext cx="42651" cy="42242"/>
            </a:xfrm>
            <a:custGeom>
              <a:avLst/>
              <a:gdLst/>
              <a:ahLst/>
              <a:cxnLst/>
              <a:rect l="l" t="t" r="r" b="b"/>
              <a:pathLst>
                <a:path w="2290" h="2268" extrusionOk="0">
                  <a:moveTo>
                    <a:pt x="1134" y="0"/>
                  </a:moveTo>
                  <a:lnTo>
                    <a:pt x="912" y="23"/>
                  </a:lnTo>
                  <a:lnTo>
                    <a:pt x="690" y="89"/>
                  </a:lnTo>
                  <a:lnTo>
                    <a:pt x="512" y="178"/>
                  </a:lnTo>
                  <a:lnTo>
                    <a:pt x="334" y="334"/>
                  </a:lnTo>
                  <a:lnTo>
                    <a:pt x="201" y="489"/>
                  </a:lnTo>
                  <a:lnTo>
                    <a:pt x="89" y="689"/>
                  </a:lnTo>
                  <a:lnTo>
                    <a:pt x="23" y="912"/>
                  </a:lnTo>
                  <a:lnTo>
                    <a:pt x="1" y="1134"/>
                  </a:lnTo>
                  <a:lnTo>
                    <a:pt x="23" y="1356"/>
                  </a:lnTo>
                  <a:lnTo>
                    <a:pt x="89" y="1578"/>
                  </a:lnTo>
                  <a:lnTo>
                    <a:pt x="201" y="1778"/>
                  </a:lnTo>
                  <a:lnTo>
                    <a:pt x="334" y="1934"/>
                  </a:lnTo>
                  <a:lnTo>
                    <a:pt x="512" y="2067"/>
                  </a:lnTo>
                  <a:lnTo>
                    <a:pt x="690" y="2179"/>
                  </a:lnTo>
                  <a:lnTo>
                    <a:pt x="912" y="2245"/>
                  </a:lnTo>
                  <a:lnTo>
                    <a:pt x="1134" y="2267"/>
                  </a:lnTo>
                  <a:lnTo>
                    <a:pt x="1379" y="2245"/>
                  </a:lnTo>
                  <a:lnTo>
                    <a:pt x="1579" y="2179"/>
                  </a:lnTo>
                  <a:lnTo>
                    <a:pt x="1779" y="2067"/>
                  </a:lnTo>
                  <a:lnTo>
                    <a:pt x="1956" y="1934"/>
                  </a:lnTo>
                  <a:lnTo>
                    <a:pt x="2090" y="1778"/>
                  </a:lnTo>
                  <a:lnTo>
                    <a:pt x="2201" y="1578"/>
                  </a:lnTo>
                  <a:lnTo>
                    <a:pt x="2268" y="1356"/>
                  </a:lnTo>
                  <a:lnTo>
                    <a:pt x="2290" y="1134"/>
                  </a:lnTo>
                  <a:lnTo>
                    <a:pt x="2268" y="912"/>
                  </a:lnTo>
                  <a:lnTo>
                    <a:pt x="2201" y="689"/>
                  </a:lnTo>
                  <a:lnTo>
                    <a:pt x="2090" y="489"/>
                  </a:lnTo>
                  <a:lnTo>
                    <a:pt x="1956" y="334"/>
                  </a:lnTo>
                  <a:lnTo>
                    <a:pt x="1779" y="178"/>
                  </a:lnTo>
                  <a:lnTo>
                    <a:pt x="1579" y="89"/>
                  </a:lnTo>
                  <a:lnTo>
                    <a:pt x="1379" y="23"/>
                  </a:lnTo>
                  <a:lnTo>
                    <a:pt x="1134" y="0"/>
                  </a:lnTo>
                  <a:close/>
                </a:path>
              </a:pathLst>
            </a:custGeom>
            <a:solidFill>
              <a:srgbClr val="FDE1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2"/>
            <p:cNvSpPr/>
            <p:nvPr/>
          </p:nvSpPr>
          <p:spPr>
            <a:xfrm>
              <a:off x="-4871605" y="2372789"/>
              <a:ext cx="127935" cy="127917"/>
            </a:xfrm>
            <a:custGeom>
              <a:avLst/>
              <a:gdLst/>
              <a:ahLst/>
              <a:cxnLst/>
              <a:rect l="l" t="t" r="r" b="b"/>
              <a:pathLst>
                <a:path w="6869" h="6868" extrusionOk="0">
                  <a:moveTo>
                    <a:pt x="3424" y="0"/>
                  </a:moveTo>
                  <a:lnTo>
                    <a:pt x="3379" y="22"/>
                  </a:lnTo>
                  <a:lnTo>
                    <a:pt x="3335" y="45"/>
                  </a:lnTo>
                  <a:lnTo>
                    <a:pt x="3246" y="111"/>
                  </a:lnTo>
                  <a:lnTo>
                    <a:pt x="3179" y="245"/>
                  </a:lnTo>
                  <a:lnTo>
                    <a:pt x="3135" y="400"/>
                  </a:lnTo>
                  <a:lnTo>
                    <a:pt x="3113" y="578"/>
                  </a:lnTo>
                  <a:lnTo>
                    <a:pt x="3090" y="800"/>
                  </a:lnTo>
                  <a:lnTo>
                    <a:pt x="3046" y="1289"/>
                  </a:lnTo>
                  <a:lnTo>
                    <a:pt x="3046" y="1778"/>
                  </a:lnTo>
                  <a:lnTo>
                    <a:pt x="3002" y="2245"/>
                  </a:lnTo>
                  <a:lnTo>
                    <a:pt x="2979" y="2445"/>
                  </a:lnTo>
                  <a:lnTo>
                    <a:pt x="2957" y="2601"/>
                  </a:lnTo>
                  <a:lnTo>
                    <a:pt x="2890" y="2756"/>
                  </a:lnTo>
                  <a:lnTo>
                    <a:pt x="2846" y="2845"/>
                  </a:lnTo>
                  <a:lnTo>
                    <a:pt x="2735" y="2912"/>
                  </a:lnTo>
                  <a:lnTo>
                    <a:pt x="2601" y="2956"/>
                  </a:lnTo>
                  <a:lnTo>
                    <a:pt x="2424" y="3001"/>
                  </a:lnTo>
                  <a:lnTo>
                    <a:pt x="2224" y="3023"/>
                  </a:lnTo>
                  <a:lnTo>
                    <a:pt x="1779" y="3045"/>
                  </a:lnTo>
                  <a:lnTo>
                    <a:pt x="1268" y="3067"/>
                  </a:lnTo>
                  <a:lnTo>
                    <a:pt x="801" y="3090"/>
                  </a:lnTo>
                  <a:lnTo>
                    <a:pt x="579" y="3112"/>
                  </a:lnTo>
                  <a:lnTo>
                    <a:pt x="379" y="3156"/>
                  </a:lnTo>
                  <a:lnTo>
                    <a:pt x="223" y="3201"/>
                  </a:lnTo>
                  <a:lnTo>
                    <a:pt x="112" y="3267"/>
                  </a:lnTo>
                  <a:lnTo>
                    <a:pt x="23" y="3334"/>
                  </a:lnTo>
                  <a:lnTo>
                    <a:pt x="1" y="3378"/>
                  </a:lnTo>
                  <a:lnTo>
                    <a:pt x="1" y="3445"/>
                  </a:lnTo>
                  <a:lnTo>
                    <a:pt x="1" y="3490"/>
                  </a:lnTo>
                  <a:lnTo>
                    <a:pt x="23" y="3534"/>
                  </a:lnTo>
                  <a:lnTo>
                    <a:pt x="112" y="3623"/>
                  </a:lnTo>
                  <a:lnTo>
                    <a:pt x="223" y="3667"/>
                  </a:lnTo>
                  <a:lnTo>
                    <a:pt x="379" y="3734"/>
                  </a:lnTo>
                  <a:lnTo>
                    <a:pt x="579" y="3756"/>
                  </a:lnTo>
                  <a:lnTo>
                    <a:pt x="801" y="3779"/>
                  </a:lnTo>
                  <a:lnTo>
                    <a:pt x="1268" y="3801"/>
                  </a:lnTo>
                  <a:lnTo>
                    <a:pt x="1779" y="3823"/>
                  </a:lnTo>
                  <a:lnTo>
                    <a:pt x="2224" y="3867"/>
                  </a:lnTo>
                  <a:lnTo>
                    <a:pt x="2424" y="3890"/>
                  </a:lnTo>
                  <a:lnTo>
                    <a:pt x="2601" y="3912"/>
                  </a:lnTo>
                  <a:lnTo>
                    <a:pt x="2735" y="3979"/>
                  </a:lnTo>
                  <a:lnTo>
                    <a:pt x="2846" y="4023"/>
                  </a:lnTo>
                  <a:lnTo>
                    <a:pt x="2890" y="4134"/>
                  </a:lnTo>
                  <a:lnTo>
                    <a:pt x="2957" y="4268"/>
                  </a:lnTo>
                  <a:lnTo>
                    <a:pt x="2979" y="4445"/>
                  </a:lnTo>
                  <a:lnTo>
                    <a:pt x="3002" y="4645"/>
                  </a:lnTo>
                  <a:lnTo>
                    <a:pt x="3046" y="5090"/>
                  </a:lnTo>
                  <a:lnTo>
                    <a:pt x="3046" y="5601"/>
                  </a:lnTo>
                  <a:lnTo>
                    <a:pt x="3090" y="6068"/>
                  </a:lnTo>
                  <a:lnTo>
                    <a:pt x="3113" y="6290"/>
                  </a:lnTo>
                  <a:lnTo>
                    <a:pt x="3135" y="6468"/>
                  </a:lnTo>
                  <a:lnTo>
                    <a:pt x="3179" y="6646"/>
                  </a:lnTo>
                  <a:lnTo>
                    <a:pt x="3246" y="6757"/>
                  </a:lnTo>
                  <a:lnTo>
                    <a:pt x="3335" y="6846"/>
                  </a:lnTo>
                  <a:lnTo>
                    <a:pt x="3379" y="6868"/>
                  </a:lnTo>
                  <a:lnTo>
                    <a:pt x="3490" y="6868"/>
                  </a:lnTo>
                  <a:lnTo>
                    <a:pt x="3535" y="6846"/>
                  </a:lnTo>
                  <a:lnTo>
                    <a:pt x="3602" y="6757"/>
                  </a:lnTo>
                  <a:lnTo>
                    <a:pt x="3668" y="6646"/>
                  </a:lnTo>
                  <a:lnTo>
                    <a:pt x="3713" y="6468"/>
                  </a:lnTo>
                  <a:lnTo>
                    <a:pt x="3757" y="6290"/>
                  </a:lnTo>
                  <a:lnTo>
                    <a:pt x="3779" y="6068"/>
                  </a:lnTo>
                  <a:lnTo>
                    <a:pt x="3802" y="5601"/>
                  </a:lnTo>
                  <a:lnTo>
                    <a:pt x="3824" y="5090"/>
                  </a:lnTo>
                  <a:lnTo>
                    <a:pt x="3846" y="4645"/>
                  </a:lnTo>
                  <a:lnTo>
                    <a:pt x="3868" y="4445"/>
                  </a:lnTo>
                  <a:lnTo>
                    <a:pt x="3913" y="4268"/>
                  </a:lnTo>
                  <a:lnTo>
                    <a:pt x="3957" y="4134"/>
                  </a:lnTo>
                  <a:lnTo>
                    <a:pt x="4024" y="4023"/>
                  </a:lnTo>
                  <a:lnTo>
                    <a:pt x="4113" y="3979"/>
                  </a:lnTo>
                  <a:lnTo>
                    <a:pt x="4246" y="3912"/>
                  </a:lnTo>
                  <a:lnTo>
                    <a:pt x="4424" y="3890"/>
                  </a:lnTo>
                  <a:lnTo>
                    <a:pt x="4624" y="3867"/>
                  </a:lnTo>
                  <a:lnTo>
                    <a:pt x="5091" y="3823"/>
                  </a:lnTo>
                  <a:lnTo>
                    <a:pt x="5580" y="3801"/>
                  </a:lnTo>
                  <a:lnTo>
                    <a:pt x="6069" y="3779"/>
                  </a:lnTo>
                  <a:lnTo>
                    <a:pt x="6269" y="3756"/>
                  </a:lnTo>
                  <a:lnTo>
                    <a:pt x="6469" y="3734"/>
                  </a:lnTo>
                  <a:lnTo>
                    <a:pt x="6624" y="3667"/>
                  </a:lnTo>
                  <a:lnTo>
                    <a:pt x="6758" y="3623"/>
                  </a:lnTo>
                  <a:lnTo>
                    <a:pt x="6824" y="3534"/>
                  </a:lnTo>
                  <a:lnTo>
                    <a:pt x="6847" y="3490"/>
                  </a:lnTo>
                  <a:lnTo>
                    <a:pt x="6869" y="3445"/>
                  </a:lnTo>
                  <a:lnTo>
                    <a:pt x="6847" y="3378"/>
                  </a:lnTo>
                  <a:lnTo>
                    <a:pt x="6824" y="3334"/>
                  </a:lnTo>
                  <a:lnTo>
                    <a:pt x="6758" y="3267"/>
                  </a:lnTo>
                  <a:lnTo>
                    <a:pt x="6624" y="3201"/>
                  </a:lnTo>
                  <a:lnTo>
                    <a:pt x="6469" y="3156"/>
                  </a:lnTo>
                  <a:lnTo>
                    <a:pt x="6269" y="3112"/>
                  </a:lnTo>
                  <a:lnTo>
                    <a:pt x="6069" y="3090"/>
                  </a:lnTo>
                  <a:lnTo>
                    <a:pt x="5580" y="3067"/>
                  </a:lnTo>
                  <a:lnTo>
                    <a:pt x="5091" y="3045"/>
                  </a:lnTo>
                  <a:lnTo>
                    <a:pt x="4624" y="3023"/>
                  </a:lnTo>
                  <a:lnTo>
                    <a:pt x="4424" y="3001"/>
                  </a:lnTo>
                  <a:lnTo>
                    <a:pt x="4246" y="2956"/>
                  </a:lnTo>
                  <a:lnTo>
                    <a:pt x="4113" y="2912"/>
                  </a:lnTo>
                  <a:lnTo>
                    <a:pt x="4024" y="2845"/>
                  </a:lnTo>
                  <a:lnTo>
                    <a:pt x="3957" y="2756"/>
                  </a:lnTo>
                  <a:lnTo>
                    <a:pt x="3913" y="2601"/>
                  </a:lnTo>
                  <a:lnTo>
                    <a:pt x="3868" y="2445"/>
                  </a:lnTo>
                  <a:lnTo>
                    <a:pt x="3846" y="2245"/>
                  </a:lnTo>
                  <a:lnTo>
                    <a:pt x="3824" y="1778"/>
                  </a:lnTo>
                  <a:lnTo>
                    <a:pt x="3802" y="1289"/>
                  </a:lnTo>
                  <a:lnTo>
                    <a:pt x="3779" y="800"/>
                  </a:lnTo>
                  <a:lnTo>
                    <a:pt x="3757" y="578"/>
                  </a:lnTo>
                  <a:lnTo>
                    <a:pt x="3713" y="400"/>
                  </a:lnTo>
                  <a:lnTo>
                    <a:pt x="3668" y="245"/>
                  </a:lnTo>
                  <a:lnTo>
                    <a:pt x="3602" y="111"/>
                  </a:lnTo>
                  <a:lnTo>
                    <a:pt x="3535" y="45"/>
                  </a:lnTo>
                  <a:lnTo>
                    <a:pt x="3490" y="22"/>
                  </a:lnTo>
                  <a:lnTo>
                    <a:pt x="34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2"/>
            <p:cNvSpPr/>
            <p:nvPr/>
          </p:nvSpPr>
          <p:spPr>
            <a:xfrm>
              <a:off x="-4376496" y="1662004"/>
              <a:ext cx="127525" cy="127525"/>
            </a:xfrm>
            <a:custGeom>
              <a:avLst/>
              <a:gdLst/>
              <a:ahLst/>
              <a:cxnLst/>
              <a:rect l="l" t="t" r="r" b="b"/>
              <a:pathLst>
                <a:path w="6847" h="6847" extrusionOk="0">
                  <a:moveTo>
                    <a:pt x="3379" y="0"/>
                  </a:moveTo>
                  <a:lnTo>
                    <a:pt x="3335" y="23"/>
                  </a:lnTo>
                  <a:lnTo>
                    <a:pt x="3246" y="112"/>
                  </a:lnTo>
                  <a:lnTo>
                    <a:pt x="3179" y="223"/>
                  </a:lnTo>
                  <a:lnTo>
                    <a:pt x="3134" y="378"/>
                  </a:lnTo>
                  <a:lnTo>
                    <a:pt x="3112" y="578"/>
                  </a:lnTo>
                  <a:lnTo>
                    <a:pt x="3068" y="801"/>
                  </a:lnTo>
                  <a:lnTo>
                    <a:pt x="3046" y="1267"/>
                  </a:lnTo>
                  <a:lnTo>
                    <a:pt x="3023" y="1756"/>
                  </a:lnTo>
                  <a:lnTo>
                    <a:pt x="3001" y="2223"/>
                  </a:lnTo>
                  <a:lnTo>
                    <a:pt x="2979" y="2423"/>
                  </a:lnTo>
                  <a:lnTo>
                    <a:pt x="2934" y="2601"/>
                  </a:lnTo>
                  <a:lnTo>
                    <a:pt x="2890" y="2734"/>
                  </a:lnTo>
                  <a:lnTo>
                    <a:pt x="2823" y="2823"/>
                  </a:lnTo>
                  <a:lnTo>
                    <a:pt x="2734" y="2890"/>
                  </a:lnTo>
                  <a:lnTo>
                    <a:pt x="2601" y="2934"/>
                  </a:lnTo>
                  <a:lnTo>
                    <a:pt x="2423" y="2979"/>
                  </a:lnTo>
                  <a:lnTo>
                    <a:pt x="2223" y="3001"/>
                  </a:lnTo>
                  <a:lnTo>
                    <a:pt x="1756" y="3023"/>
                  </a:lnTo>
                  <a:lnTo>
                    <a:pt x="1267" y="3045"/>
                  </a:lnTo>
                  <a:lnTo>
                    <a:pt x="779" y="3090"/>
                  </a:lnTo>
                  <a:lnTo>
                    <a:pt x="578" y="3112"/>
                  </a:lnTo>
                  <a:lnTo>
                    <a:pt x="378" y="3134"/>
                  </a:lnTo>
                  <a:lnTo>
                    <a:pt x="223" y="3179"/>
                  </a:lnTo>
                  <a:lnTo>
                    <a:pt x="89" y="3245"/>
                  </a:lnTo>
                  <a:lnTo>
                    <a:pt x="23" y="3334"/>
                  </a:lnTo>
                  <a:lnTo>
                    <a:pt x="1" y="3379"/>
                  </a:lnTo>
                  <a:lnTo>
                    <a:pt x="1" y="3423"/>
                  </a:lnTo>
                  <a:lnTo>
                    <a:pt x="1" y="3468"/>
                  </a:lnTo>
                  <a:lnTo>
                    <a:pt x="23" y="3534"/>
                  </a:lnTo>
                  <a:lnTo>
                    <a:pt x="89" y="3601"/>
                  </a:lnTo>
                  <a:lnTo>
                    <a:pt x="223" y="3668"/>
                  </a:lnTo>
                  <a:lnTo>
                    <a:pt x="378" y="3712"/>
                  </a:lnTo>
                  <a:lnTo>
                    <a:pt x="578" y="3757"/>
                  </a:lnTo>
                  <a:lnTo>
                    <a:pt x="779" y="3779"/>
                  </a:lnTo>
                  <a:lnTo>
                    <a:pt x="1267" y="3801"/>
                  </a:lnTo>
                  <a:lnTo>
                    <a:pt x="1756" y="3823"/>
                  </a:lnTo>
                  <a:lnTo>
                    <a:pt x="2223" y="3846"/>
                  </a:lnTo>
                  <a:lnTo>
                    <a:pt x="2423" y="3868"/>
                  </a:lnTo>
                  <a:lnTo>
                    <a:pt x="2601" y="3912"/>
                  </a:lnTo>
                  <a:lnTo>
                    <a:pt x="2734" y="3957"/>
                  </a:lnTo>
                  <a:lnTo>
                    <a:pt x="2823" y="4023"/>
                  </a:lnTo>
                  <a:lnTo>
                    <a:pt x="2890" y="4112"/>
                  </a:lnTo>
                  <a:lnTo>
                    <a:pt x="2934" y="4246"/>
                  </a:lnTo>
                  <a:lnTo>
                    <a:pt x="2979" y="4423"/>
                  </a:lnTo>
                  <a:lnTo>
                    <a:pt x="3001" y="4624"/>
                  </a:lnTo>
                  <a:lnTo>
                    <a:pt x="3023" y="5090"/>
                  </a:lnTo>
                  <a:lnTo>
                    <a:pt x="3046" y="5579"/>
                  </a:lnTo>
                  <a:lnTo>
                    <a:pt x="3068" y="6068"/>
                  </a:lnTo>
                  <a:lnTo>
                    <a:pt x="3112" y="6268"/>
                  </a:lnTo>
                  <a:lnTo>
                    <a:pt x="3134" y="6468"/>
                  </a:lnTo>
                  <a:lnTo>
                    <a:pt x="3179" y="6624"/>
                  </a:lnTo>
                  <a:lnTo>
                    <a:pt x="3246" y="6757"/>
                  </a:lnTo>
                  <a:lnTo>
                    <a:pt x="3335" y="6824"/>
                  </a:lnTo>
                  <a:lnTo>
                    <a:pt x="3379" y="6846"/>
                  </a:lnTo>
                  <a:lnTo>
                    <a:pt x="3468" y="6846"/>
                  </a:lnTo>
                  <a:lnTo>
                    <a:pt x="3512" y="6824"/>
                  </a:lnTo>
                  <a:lnTo>
                    <a:pt x="3601" y="6757"/>
                  </a:lnTo>
                  <a:lnTo>
                    <a:pt x="3668" y="6624"/>
                  </a:lnTo>
                  <a:lnTo>
                    <a:pt x="3712" y="6468"/>
                  </a:lnTo>
                  <a:lnTo>
                    <a:pt x="3735" y="6268"/>
                  </a:lnTo>
                  <a:lnTo>
                    <a:pt x="3779" y="6068"/>
                  </a:lnTo>
                  <a:lnTo>
                    <a:pt x="3801" y="5579"/>
                  </a:lnTo>
                  <a:lnTo>
                    <a:pt x="3824" y="5090"/>
                  </a:lnTo>
                  <a:lnTo>
                    <a:pt x="3846" y="4624"/>
                  </a:lnTo>
                  <a:lnTo>
                    <a:pt x="3868" y="4423"/>
                  </a:lnTo>
                  <a:lnTo>
                    <a:pt x="3912" y="4246"/>
                  </a:lnTo>
                  <a:lnTo>
                    <a:pt x="3957" y="4112"/>
                  </a:lnTo>
                  <a:lnTo>
                    <a:pt x="4024" y="4023"/>
                  </a:lnTo>
                  <a:lnTo>
                    <a:pt x="4112" y="3957"/>
                  </a:lnTo>
                  <a:lnTo>
                    <a:pt x="4246" y="3912"/>
                  </a:lnTo>
                  <a:lnTo>
                    <a:pt x="4424" y="3868"/>
                  </a:lnTo>
                  <a:lnTo>
                    <a:pt x="4624" y="3846"/>
                  </a:lnTo>
                  <a:lnTo>
                    <a:pt x="5090" y="3823"/>
                  </a:lnTo>
                  <a:lnTo>
                    <a:pt x="5579" y="3801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12"/>
                  </a:lnTo>
                  <a:lnTo>
                    <a:pt x="6624" y="3668"/>
                  </a:lnTo>
                  <a:lnTo>
                    <a:pt x="6735" y="3601"/>
                  </a:lnTo>
                  <a:lnTo>
                    <a:pt x="6824" y="3534"/>
                  </a:lnTo>
                  <a:lnTo>
                    <a:pt x="6846" y="3468"/>
                  </a:lnTo>
                  <a:lnTo>
                    <a:pt x="6846" y="3423"/>
                  </a:lnTo>
                  <a:lnTo>
                    <a:pt x="6846" y="3379"/>
                  </a:lnTo>
                  <a:lnTo>
                    <a:pt x="6824" y="3334"/>
                  </a:lnTo>
                  <a:lnTo>
                    <a:pt x="6735" y="3245"/>
                  </a:lnTo>
                  <a:lnTo>
                    <a:pt x="6624" y="3179"/>
                  </a:lnTo>
                  <a:lnTo>
                    <a:pt x="6468" y="3134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45"/>
                  </a:lnTo>
                  <a:lnTo>
                    <a:pt x="5090" y="3023"/>
                  </a:lnTo>
                  <a:lnTo>
                    <a:pt x="4624" y="3001"/>
                  </a:lnTo>
                  <a:lnTo>
                    <a:pt x="4424" y="2979"/>
                  </a:lnTo>
                  <a:lnTo>
                    <a:pt x="4246" y="2934"/>
                  </a:lnTo>
                  <a:lnTo>
                    <a:pt x="4112" y="2890"/>
                  </a:lnTo>
                  <a:lnTo>
                    <a:pt x="4024" y="2823"/>
                  </a:lnTo>
                  <a:lnTo>
                    <a:pt x="3957" y="2734"/>
                  </a:lnTo>
                  <a:lnTo>
                    <a:pt x="3912" y="2601"/>
                  </a:lnTo>
                  <a:lnTo>
                    <a:pt x="3868" y="2423"/>
                  </a:lnTo>
                  <a:lnTo>
                    <a:pt x="3846" y="2223"/>
                  </a:lnTo>
                  <a:lnTo>
                    <a:pt x="3824" y="1756"/>
                  </a:lnTo>
                  <a:lnTo>
                    <a:pt x="3801" y="1267"/>
                  </a:lnTo>
                  <a:lnTo>
                    <a:pt x="3779" y="801"/>
                  </a:lnTo>
                  <a:lnTo>
                    <a:pt x="3735" y="578"/>
                  </a:lnTo>
                  <a:lnTo>
                    <a:pt x="3712" y="378"/>
                  </a:lnTo>
                  <a:lnTo>
                    <a:pt x="3668" y="223"/>
                  </a:lnTo>
                  <a:lnTo>
                    <a:pt x="3601" y="112"/>
                  </a:lnTo>
                  <a:lnTo>
                    <a:pt x="3512" y="23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2"/>
            <p:cNvSpPr/>
            <p:nvPr/>
          </p:nvSpPr>
          <p:spPr>
            <a:xfrm>
              <a:off x="-3718289" y="2959365"/>
              <a:ext cx="127525" cy="127935"/>
            </a:xfrm>
            <a:custGeom>
              <a:avLst/>
              <a:gdLst/>
              <a:ahLst/>
              <a:cxnLst/>
              <a:rect l="l" t="t" r="r" b="b"/>
              <a:pathLst>
                <a:path w="6847" h="6869" extrusionOk="0">
                  <a:moveTo>
                    <a:pt x="3423" y="1"/>
                  </a:moveTo>
                  <a:lnTo>
                    <a:pt x="3357" y="23"/>
                  </a:lnTo>
                  <a:lnTo>
                    <a:pt x="3312" y="45"/>
                  </a:lnTo>
                  <a:lnTo>
                    <a:pt x="3245" y="112"/>
                  </a:lnTo>
                  <a:lnTo>
                    <a:pt x="3179" y="245"/>
                  </a:lnTo>
                  <a:lnTo>
                    <a:pt x="3134" y="401"/>
                  </a:lnTo>
                  <a:lnTo>
                    <a:pt x="3090" y="601"/>
                  </a:lnTo>
                  <a:lnTo>
                    <a:pt x="3068" y="801"/>
                  </a:lnTo>
                  <a:lnTo>
                    <a:pt x="3045" y="1290"/>
                  </a:lnTo>
                  <a:lnTo>
                    <a:pt x="3023" y="1779"/>
                  </a:lnTo>
                  <a:lnTo>
                    <a:pt x="3001" y="2246"/>
                  </a:lnTo>
                  <a:lnTo>
                    <a:pt x="2979" y="2446"/>
                  </a:lnTo>
                  <a:lnTo>
                    <a:pt x="2934" y="2624"/>
                  </a:lnTo>
                  <a:lnTo>
                    <a:pt x="2890" y="2757"/>
                  </a:lnTo>
                  <a:lnTo>
                    <a:pt x="2823" y="2846"/>
                  </a:lnTo>
                  <a:lnTo>
                    <a:pt x="2734" y="2912"/>
                  </a:lnTo>
                  <a:lnTo>
                    <a:pt x="2601" y="2957"/>
                  </a:lnTo>
                  <a:lnTo>
                    <a:pt x="2423" y="3001"/>
                  </a:lnTo>
                  <a:lnTo>
                    <a:pt x="2223" y="3024"/>
                  </a:lnTo>
                  <a:lnTo>
                    <a:pt x="1756" y="3046"/>
                  </a:lnTo>
                  <a:lnTo>
                    <a:pt x="1267" y="3068"/>
                  </a:lnTo>
                  <a:lnTo>
                    <a:pt x="778" y="3090"/>
                  </a:lnTo>
                  <a:lnTo>
                    <a:pt x="578" y="3112"/>
                  </a:lnTo>
                  <a:lnTo>
                    <a:pt x="378" y="3157"/>
                  </a:lnTo>
                  <a:lnTo>
                    <a:pt x="223" y="3201"/>
                  </a:lnTo>
                  <a:lnTo>
                    <a:pt x="89" y="3268"/>
                  </a:lnTo>
                  <a:lnTo>
                    <a:pt x="23" y="3335"/>
                  </a:lnTo>
                  <a:lnTo>
                    <a:pt x="0" y="3379"/>
                  </a:lnTo>
                  <a:lnTo>
                    <a:pt x="0" y="3446"/>
                  </a:lnTo>
                  <a:lnTo>
                    <a:pt x="0" y="3490"/>
                  </a:lnTo>
                  <a:lnTo>
                    <a:pt x="23" y="3535"/>
                  </a:lnTo>
                  <a:lnTo>
                    <a:pt x="89" y="3624"/>
                  </a:lnTo>
                  <a:lnTo>
                    <a:pt x="223" y="3690"/>
                  </a:lnTo>
                  <a:lnTo>
                    <a:pt x="378" y="3735"/>
                  </a:lnTo>
                  <a:lnTo>
                    <a:pt x="578" y="3757"/>
                  </a:lnTo>
                  <a:lnTo>
                    <a:pt x="778" y="3779"/>
                  </a:lnTo>
                  <a:lnTo>
                    <a:pt x="1267" y="3824"/>
                  </a:lnTo>
                  <a:lnTo>
                    <a:pt x="1756" y="3824"/>
                  </a:lnTo>
                  <a:lnTo>
                    <a:pt x="2223" y="3868"/>
                  </a:lnTo>
                  <a:lnTo>
                    <a:pt x="2423" y="3890"/>
                  </a:lnTo>
                  <a:lnTo>
                    <a:pt x="2601" y="3913"/>
                  </a:lnTo>
                  <a:lnTo>
                    <a:pt x="2734" y="3979"/>
                  </a:lnTo>
                  <a:lnTo>
                    <a:pt x="2823" y="4024"/>
                  </a:lnTo>
                  <a:lnTo>
                    <a:pt x="2890" y="4135"/>
                  </a:lnTo>
                  <a:lnTo>
                    <a:pt x="2934" y="4268"/>
                  </a:lnTo>
                  <a:lnTo>
                    <a:pt x="2979" y="4446"/>
                  </a:lnTo>
                  <a:lnTo>
                    <a:pt x="3001" y="4646"/>
                  </a:lnTo>
                  <a:lnTo>
                    <a:pt x="3023" y="5091"/>
                  </a:lnTo>
                  <a:lnTo>
                    <a:pt x="3045" y="5602"/>
                  </a:lnTo>
                  <a:lnTo>
                    <a:pt x="3068" y="6069"/>
                  </a:lnTo>
                  <a:lnTo>
                    <a:pt x="3090" y="6291"/>
                  </a:lnTo>
                  <a:lnTo>
                    <a:pt x="3134" y="6491"/>
                  </a:lnTo>
                  <a:lnTo>
                    <a:pt x="3179" y="6646"/>
                  </a:lnTo>
                  <a:lnTo>
                    <a:pt x="3245" y="6758"/>
                  </a:lnTo>
                  <a:lnTo>
                    <a:pt x="3312" y="6847"/>
                  </a:lnTo>
                  <a:lnTo>
                    <a:pt x="3357" y="6869"/>
                  </a:lnTo>
                  <a:lnTo>
                    <a:pt x="3468" y="6869"/>
                  </a:lnTo>
                  <a:lnTo>
                    <a:pt x="3512" y="6847"/>
                  </a:lnTo>
                  <a:lnTo>
                    <a:pt x="3601" y="6758"/>
                  </a:lnTo>
                  <a:lnTo>
                    <a:pt x="3668" y="6646"/>
                  </a:lnTo>
                  <a:lnTo>
                    <a:pt x="3712" y="6491"/>
                  </a:lnTo>
                  <a:lnTo>
                    <a:pt x="3734" y="6291"/>
                  </a:lnTo>
                  <a:lnTo>
                    <a:pt x="3757" y="6069"/>
                  </a:lnTo>
                  <a:lnTo>
                    <a:pt x="3801" y="5602"/>
                  </a:lnTo>
                  <a:lnTo>
                    <a:pt x="3801" y="5091"/>
                  </a:lnTo>
                  <a:lnTo>
                    <a:pt x="3845" y="4646"/>
                  </a:lnTo>
                  <a:lnTo>
                    <a:pt x="3868" y="4446"/>
                  </a:lnTo>
                  <a:lnTo>
                    <a:pt x="3890" y="4268"/>
                  </a:lnTo>
                  <a:lnTo>
                    <a:pt x="3957" y="4135"/>
                  </a:lnTo>
                  <a:lnTo>
                    <a:pt x="4023" y="4024"/>
                  </a:lnTo>
                  <a:lnTo>
                    <a:pt x="4112" y="3979"/>
                  </a:lnTo>
                  <a:lnTo>
                    <a:pt x="4246" y="3913"/>
                  </a:lnTo>
                  <a:lnTo>
                    <a:pt x="4423" y="3890"/>
                  </a:lnTo>
                  <a:lnTo>
                    <a:pt x="4623" y="3868"/>
                  </a:lnTo>
                  <a:lnTo>
                    <a:pt x="5090" y="3824"/>
                  </a:lnTo>
                  <a:lnTo>
                    <a:pt x="5579" y="3824"/>
                  </a:lnTo>
                  <a:lnTo>
                    <a:pt x="6046" y="3779"/>
                  </a:lnTo>
                  <a:lnTo>
                    <a:pt x="6268" y="3757"/>
                  </a:lnTo>
                  <a:lnTo>
                    <a:pt x="6468" y="3735"/>
                  </a:lnTo>
                  <a:lnTo>
                    <a:pt x="6624" y="3690"/>
                  </a:lnTo>
                  <a:lnTo>
                    <a:pt x="6735" y="3624"/>
                  </a:lnTo>
                  <a:lnTo>
                    <a:pt x="6824" y="3535"/>
                  </a:lnTo>
                  <a:lnTo>
                    <a:pt x="6846" y="3490"/>
                  </a:lnTo>
                  <a:lnTo>
                    <a:pt x="6846" y="3446"/>
                  </a:lnTo>
                  <a:lnTo>
                    <a:pt x="6846" y="3379"/>
                  </a:lnTo>
                  <a:lnTo>
                    <a:pt x="6824" y="3335"/>
                  </a:lnTo>
                  <a:lnTo>
                    <a:pt x="6735" y="3268"/>
                  </a:lnTo>
                  <a:lnTo>
                    <a:pt x="6624" y="3201"/>
                  </a:lnTo>
                  <a:lnTo>
                    <a:pt x="6468" y="3157"/>
                  </a:lnTo>
                  <a:lnTo>
                    <a:pt x="6268" y="3112"/>
                  </a:lnTo>
                  <a:lnTo>
                    <a:pt x="6046" y="3090"/>
                  </a:lnTo>
                  <a:lnTo>
                    <a:pt x="5579" y="3068"/>
                  </a:lnTo>
                  <a:lnTo>
                    <a:pt x="5090" y="3046"/>
                  </a:lnTo>
                  <a:lnTo>
                    <a:pt x="4623" y="3024"/>
                  </a:lnTo>
                  <a:lnTo>
                    <a:pt x="4423" y="3001"/>
                  </a:lnTo>
                  <a:lnTo>
                    <a:pt x="4246" y="2957"/>
                  </a:lnTo>
                  <a:lnTo>
                    <a:pt x="4112" y="2912"/>
                  </a:lnTo>
                  <a:lnTo>
                    <a:pt x="4023" y="2846"/>
                  </a:lnTo>
                  <a:lnTo>
                    <a:pt x="3957" y="2757"/>
                  </a:lnTo>
                  <a:lnTo>
                    <a:pt x="3890" y="2624"/>
                  </a:lnTo>
                  <a:lnTo>
                    <a:pt x="3868" y="2446"/>
                  </a:lnTo>
                  <a:lnTo>
                    <a:pt x="3845" y="2246"/>
                  </a:lnTo>
                  <a:lnTo>
                    <a:pt x="3801" y="1779"/>
                  </a:lnTo>
                  <a:lnTo>
                    <a:pt x="3801" y="1290"/>
                  </a:lnTo>
                  <a:lnTo>
                    <a:pt x="3757" y="801"/>
                  </a:lnTo>
                  <a:lnTo>
                    <a:pt x="3734" y="601"/>
                  </a:lnTo>
                  <a:lnTo>
                    <a:pt x="3712" y="401"/>
                  </a:lnTo>
                  <a:lnTo>
                    <a:pt x="3668" y="245"/>
                  </a:lnTo>
                  <a:lnTo>
                    <a:pt x="3601" y="112"/>
                  </a:lnTo>
                  <a:lnTo>
                    <a:pt x="3512" y="45"/>
                  </a:lnTo>
                  <a:lnTo>
                    <a:pt x="3468" y="23"/>
                  </a:lnTo>
                  <a:lnTo>
                    <a:pt x="342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7" name="Google Shape;2927;p32"/>
          <p:cNvGrpSpPr/>
          <p:nvPr/>
        </p:nvGrpSpPr>
        <p:grpSpPr>
          <a:xfrm rot="-214630">
            <a:off x="200347" y="3466741"/>
            <a:ext cx="1343120" cy="1534870"/>
            <a:chOff x="3146025" y="1575175"/>
            <a:chExt cx="1038425" cy="1188975"/>
          </a:xfrm>
        </p:grpSpPr>
        <p:sp>
          <p:nvSpPr>
            <p:cNvPr id="2928" name="Google Shape;2928;p32"/>
            <p:cNvSpPr/>
            <p:nvPr/>
          </p:nvSpPr>
          <p:spPr>
            <a:xfrm>
              <a:off x="3146025" y="1575175"/>
              <a:ext cx="1038425" cy="1188975"/>
            </a:xfrm>
            <a:custGeom>
              <a:avLst/>
              <a:gdLst/>
              <a:ahLst/>
              <a:cxnLst/>
              <a:rect l="l" t="t" r="r" b="b"/>
              <a:pathLst>
                <a:path w="41537" h="47559" extrusionOk="0">
                  <a:moveTo>
                    <a:pt x="20769" y="1"/>
                  </a:moveTo>
                  <a:lnTo>
                    <a:pt x="20228" y="20"/>
                  </a:lnTo>
                  <a:lnTo>
                    <a:pt x="19707" y="39"/>
                  </a:lnTo>
                  <a:lnTo>
                    <a:pt x="19167" y="59"/>
                  </a:lnTo>
                  <a:lnTo>
                    <a:pt x="18646" y="117"/>
                  </a:lnTo>
                  <a:lnTo>
                    <a:pt x="18125" y="175"/>
                  </a:lnTo>
                  <a:lnTo>
                    <a:pt x="17603" y="232"/>
                  </a:lnTo>
                  <a:lnTo>
                    <a:pt x="17102" y="310"/>
                  </a:lnTo>
                  <a:lnTo>
                    <a:pt x="16580" y="406"/>
                  </a:lnTo>
                  <a:lnTo>
                    <a:pt x="16079" y="503"/>
                  </a:lnTo>
                  <a:lnTo>
                    <a:pt x="15577" y="618"/>
                  </a:lnTo>
                  <a:lnTo>
                    <a:pt x="15094" y="754"/>
                  </a:lnTo>
                  <a:lnTo>
                    <a:pt x="14592" y="889"/>
                  </a:lnTo>
                  <a:lnTo>
                    <a:pt x="14110" y="1043"/>
                  </a:lnTo>
                  <a:lnTo>
                    <a:pt x="13627" y="1197"/>
                  </a:lnTo>
                  <a:lnTo>
                    <a:pt x="13164" y="1371"/>
                  </a:lnTo>
                  <a:lnTo>
                    <a:pt x="12701" y="1545"/>
                  </a:lnTo>
                  <a:lnTo>
                    <a:pt x="12238" y="1738"/>
                  </a:lnTo>
                  <a:lnTo>
                    <a:pt x="11775" y="1950"/>
                  </a:lnTo>
                  <a:lnTo>
                    <a:pt x="11331" y="2163"/>
                  </a:lnTo>
                  <a:lnTo>
                    <a:pt x="10867" y="2375"/>
                  </a:lnTo>
                  <a:lnTo>
                    <a:pt x="10443" y="2606"/>
                  </a:lnTo>
                  <a:lnTo>
                    <a:pt x="9999" y="2857"/>
                  </a:lnTo>
                  <a:lnTo>
                    <a:pt x="9169" y="3359"/>
                  </a:lnTo>
                  <a:lnTo>
                    <a:pt x="8358" y="3919"/>
                  </a:lnTo>
                  <a:lnTo>
                    <a:pt x="7567" y="4498"/>
                  </a:lnTo>
                  <a:lnTo>
                    <a:pt x="6814" y="5116"/>
                  </a:lnTo>
                  <a:lnTo>
                    <a:pt x="6100" y="5753"/>
                  </a:lnTo>
                  <a:lnTo>
                    <a:pt x="5405" y="6447"/>
                  </a:lnTo>
                  <a:lnTo>
                    <a:pt x="5077" y="6795"/>
                  </a:lnTo>
                  <a:lnTo>
                    <a:pt x="4749" y="7161"/>
                  </a:lnTo>
                  <a:lnTo>
                    <a:pt x="4440" y="7528"/>
                  </a:lnTo>
                  <a:lnTo>
                    <a:pt x="4131" y="7895"/>
                  </a:lnTo>
                  <a:lnTo>
                    <a:pt x="3842" y="8281"/>
                  </a:lnTo>
                  <a:lnTo>
                    <a:pt x="3552" y="8667"/>
                  </a:lnTo>
                  <a:lnTo>
                    <a:pt x="3282" y="9072"/>
                  </a:lnTo>
                  <a:lnTo>
                    <a:pt x="3012" y="9458"/>
                  </a:lnTo>
                  <a:lnTo>
                    <a:pt x="2761" y="9864"/>
                  </a:lnTo>
                  <a:lnTo>
                    <a:pt x="2510" y="10288"/>
                  </a:lnTo>
                  <a:lnTo>
                    <a:pt x="2278" y="10713"/>
                  </a:lnTo>
                  <a:lnTo>
                    <a:pt x="2047" y="11137"/>
                  </a:lnTo>
                  <a:lnTo>
                    <a:pt x="1835" y="11562"/>
                  </a:lnTo>
                  <a:lnTo>
                    <a:pt x="1642" y="12006"/>
                  </a:lnTo>
                  <a:lnTo>
                    <a:pt x="1449" y="12450"/>
                  </a:lnTo>
                  <a:lnTo>
                    <a:pt x="1256" y="12894"/>
                  </a:lnTo>
                  <a:lnTo>
                    <a:pt x="1101" y="13338"/>
                  </a:lnTo>
                  <a:lnTo>
                    <a:pt x="947" y="13801"/>
                  </a:lnTo>
                  <a:lnTo>
                    <a:pt x="792" y="14264"/>
                  </a:lnTo>
                  <a:lnTo>
                    <a:pt x="657" y="14727"/>
                  </a:lnTo>
                  <a:lnTo>
                    <a:pt x="541" y="15210"/>
                  </a:lnTo>
                  <a:lnTo>
                    <a:pt x="426" y="15692"/>
                  </a:lnTo>
                  <a:lnTo>
                    <a:pt x="329" y="16156"/>
                  </a:lnTo>
                  <a:lnTo>
                    <a:pt x="233" y="16658"/>
                  </a:lnTo>
                  <a:lnTo>
                    <a:pt x="175" y="17140"/>
                  </a:lnTo>
                  <a:lnTo>
                    <a:pt x="117" y="17623"/>
                  </a:lnTo>
                  <a:lnTo>
                    <a:pt x="59" y="18124"/>
                  </a:lnTo>
                  <a:lnTo>
                    <a:pt x="20" y="18626"/>
                  </a:lnTo>
                  <a:lnTo>
                    <a:pt x="1" y="19128"/>
                  </a:lnTo>
                  <a:lnTo>
                    <a:pt x="1" y="19630"/>
                  </a:lnTo>
                  <a:lnTo>
                    <a:pt x="1" y="46130"/>
                  </a:lnTo>
                  <a:lnTo>
                    <a:pt x="1" y="46284"/>
                  </a:lnTo>
                  <a:lnTo>
                    <a:pt x="40" y="46420"/>
                  </a:lnTo>
                  <a:lnTo>
                    <a:pt x="59" y="46555"/>
                  </a:lnTo>
                  <a:lnTo>
                    <a:pt x="117" y="46690"/>
                  </a:lnTo>
                  <a:lnTo>
                    <a:pt x="175" y="46806"/>
                  </a:lnTo>
                  <a:lnTo>
                    <a:pt x="252" y="46921"/>
                  </a:lnTo>
                  <a:lnTo>
                    <a:pt x="329" y="47037"/>
                  </a:lnTo>
                  <a:lnTo>
                    <a:pt x="426" y="47134"/>
                  </a:lnTo>
                  <a:lnTo>
                    <a:pt x="522" y="47230"/>
                  </a:lnTo>
                  <a:lnTo>
                    <a:pt x="638" y="47307"/>
                  </a:lnTo>
                  <a:lnTo>
                    <a:pt x="754" y="47385"/>
                  </a:lnTo>
                  <a:lnTo>
                    <a:pt x="869" y="47442"/>
                  </a:lnTo>
                  <a:lnTo>
                    <a:pt x="1005" y="47500"/>
                  </a:lnTo>
                  <a:lnTo>
                    <a:pt x="1140" y="47520"/>
                  </a:lnTo>
                  <a:lnTo>
                    <a:pt x="1275" y="47558"/>
                  </a:lnTo>
                  <a:lnTo>
                    <a:pt x="40243" y="47558"/>
                  </a:lnTo>
                  <a:lnTo>
                    <a:pt x="40398" y="47520"/>
                  </a:lnTo>
                  <a:lnTo>
                    <a:pt x="40533" y="47500"/>
                  </a:lnTo>
                  <a:lnTo>
                    <a:pt x="40668" y="47442"/>
                  </a:lnTo>
                  <a:lnTo>
                    <a:pt x="40784" y="47385"/>
                  </a:lnTo>
                  <a:lnTo>
                    <a:pt x="40900" y="47307"/>
                  </a:lnTo>
                  <a:lnTo>
                    <a:pt x="41015" y="47230"/>
                  </a:lnTo>
                  <a:lnTo>
                    <a:pt x="41112" y="47134"/>
                  </a:lnTo>
                  <a:lnTo>
                    <a:pt x="41208" y="47037"/>
                  </a:lnTo>
                  <a:lnTo>
                    <a:pt x="41286" y="46921"/>
                  </a:lnTo>
                  <a:lnTo>
                    <a:pt x="41363" y="46806"/>
                  </a:lnTo>
                  <a:lnTo>
                    <a:pt x="41421" y="46690"/>
                  </a:lnTo>
                  <a:lnTo>
                    <a:pt x="41459" y="46555"/>
                  </a:lnTo>
                  <a:lnTo>
                    <a:pt x="41498" y="46420"/>
                  </a:lnTo>
                  <a:lnTo>
                    <a:pt x="41517" y="46284"/>
                  </a:lnTo>
                  <a:lnTo>
                    <a:pt x="41537" y="46130"/>
                  </a:lnTo>
                  <a:lnTo>
                    <a:pt x="41537" y="19630"/>
                  </a:lnTo>
                  <a:lnTo>
                    <a:pt x="41517" y="19089"/>
                  </a:lnTo>
                  <a:lnTo>
                    <a:pt x="41498" y="18549"/>
                  </a:lnTo>
                  <a:lnTo>
                    <a:pt x="41459" y="18009"/>
                  </a:lnTo>
                  <a:lnTo>
                    <a:pt x="41401" y="17487"/>
                  </a:lnTo>
                  <a:lnTo>
                    <a:pt x="41286" y="16677"/>
                  </a:lnTo>
                  <a:lnTo>
                    <a:pt x="41150" y="15885"/>
                  </a:lnTo>
                  <a:lnTo>
                    <a:pt x="41015" y="15287"/>
                  </a:lnTo>
                  <a:lnTo>
                    <a:pt x="40861" y="14689"/>
                  </a:lnTo>
                  <a:lnTo>
                    <a:pt x="40610" y="13859"/>
                  </a:lnTo>
                  <a:lnTo>
                    <a:pt x="40340" y="13068"/>
                  </a:lnTo>
                  <a:lnTo>
                    <a:pt x="40012" y="12276"/>
                  </a:lnTo>
                  <a:lnTo>
                    <a:pt x="39664" y="11504"/>
                  </a:lnTo>
                  <a:lnTo>
                    <a:pt x="39278" y="10732"/>
                  </a:lnTo>
                  <a:lnTo>
                    <a:pt x="38854" y="9999"/>
                  </a:lnTo>
                  <a:lnTo>
                    <a:pt x="38390" y="9265"/>
                  </a:lnTo>
                  <a:lnTo>
                    <a:pt x="37908" y="8551"/>
                  </a:lnTo>
                  <a:lnTo>
                    <a:pt x="37329" y="7798"/>
                  </a:lnTo>
                  <a:lnTo>
                    <a:pt x="36731" y="7084"/>
                  </a:lnTo>
                  <a:lnTo>
                    <a:pt x="36094" y="6389"/>
                  </a:lnTo>
                  <a:lnTo>
                    <a:pt x="35418" y="5733"/>
                  </a:lnTo>
                  <a:lnTo>
                    <a:pt x="34858" y="5212"/>
                  </a:lnTo>
                  <a:lnTo>
                    <a:pt x="34125" y="4614"/>
                  </a:lnTo>
                  <a:lnTo>
                    <a:pt x="33372" y="4035"/>
                  </a:lnTo>
                  <a:lnTo>
                    <a:pt x="32581" y="3494"/>
                  </a:lnTo>
                  <a:lnTo>
                    <a:pt x="31770" y="2992"/>
                  </a:lnTo>
                  <a:lnTo>
                    <a:pt x="30940" y="2529"/>
                  </a:lnTo>
                  <a:lnTo>
                    <a:pt x="30091" y="2085"/>
                  </a:lnTo>
                  <a:lnTo>
                    <a:pt x="29223" y="1699"/>
                  </a:lnTo>
                  <a:lnTo>
                    <a:pt x="28335" y="1352"/>
                  </a:lnTo>
                  <a:lnTo>
                    <a:pt x="27428" y="1043"/>
                  </a:lnTo>
                  <a:lnTo>
                    <a:pt x="26520" y="773"/>
                  </a:lnTo>
                  <a:lnTo>
                    <a:pt x="25594" y="541"/>
                  </a:lnTo>
                  <a:lnTo>
                    <a:pt x="24648" y="348"/>
                  </a:lnTo>
                  <a:lnTo>
                    <a:pt x="23683" y="194"/>
                  </a:lnTo>
                  <a:lnTo>
                    <a:pt x="22718" y="97"/>
                  </a:lnTo>
                  <a:lnTo>
                    <a:pt x="21753" y="20"/>
                  </a:lnTo>
                  <a:lnTo>
                    <a:pt x="20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extrusionOk="0">
                  <a:moveTo>
                    <a:pt x="18838" y="0"/>
                  </a:moveTo>
                  <a:lnTo>
                    <a:pt x="18355" y="19"/>
                  </a:lnTo>
                  <a:lnTo>
                    <a:pt x="17853" y="58"/>
                  </a:lnTo>
                  <a:lnTo>
                    <a:pt x="17371" y="97"/>
                  </a:lnTo>
                  <a:lnTo>
                    <a:pt x="16888" y="155"/>
                  </a:lnTo>
                  <a:lnTo>
                    <a:pt x="16406" y="212"/>
                  </a:lnTo>
                  <a:lnTo>
                    <a:pt x="15441" y="367"/>
                  </a:lnTo>
                  <a:lnTo>
                    <a:pt x="14514" y="579"/>
                  </a:lnTo>
                  <a:lnTo>
                    <a:pt x="13588" y="830"/>
                  </a:lnTo>
                  <a:lnTo>
                    <a:pt x="12700" y="1100"/>
                  </a:lnTo>
                  <a:lnTo>
                    <a:pt x="11812" y="1428"/>
                  </a:lnTo>
                  <a:lnTo>
                    <a:pt x="10963" y="1795"/>
                  </a:lnTo>
                  <a:lnTo>
                    <a:pt x="10133" y="2200"/>
                  </a:lnTo>
                  <a:lnTo>
                    <a:pt x="9322" y="2644"/>
                  </a:lnTo>
                  <a:lnTo>
                    <a:pt x="8531" y="3108"/>
                  </a:lnTo>
                  <a:lnTo>
                    <a:pt x="7778" y="3629"/>
                  </a:lnTo>
                  <a:lnTo>
                    <a:pt x="7045" y="4150"/>
                  </a:lnTo>
                  <a:lnTo>
                    <a:pt x="6331" y="4729"/>
                  </a:lnTo>
                  <a:lnTo>
                    <a:pt x="5674" y="5327"/>
                  </a:lnTo>
                  <a:lnTo>
                    <a:pt x="5018" y="5964"/>
                  </a:lnTo>
                  <a:lnTo>
                    <a:pt x="4420" y="6620"/>
                  </a:lnTo>
                  <a:lnTo>
                    <a:pt x="3841" y="7315"/>
                  </a:lnTo>
                  <a:lnTo>
                    <a:pt x="3300" y="8029"/>
                  </a:lnTo>
                  <a:lnTo>
                    <a:pt x="2799" y="8763"/>
                  </a:lnTo>
                  <a:lnTo>
                    <a:pt x="2335" y="9535"/>
                  </a:lnTo>
                  <a:lnTo>
                    <a:pt x="1911" y="10307"/>
                  </a:lnTo>
                  <a:lnTo>
                    <a:pt x="1525" y="11117"/>
                  </a:lnTo>
                  <a:lnTo>
                    <a:pt x="1177" y="11947"/>
                  </a:lnTo>
                  <a:lnTo>
                    <a:pt x="1023" y="12372"/>
                  </a:lnTo>
                  <a:lnTo>
                    <a:pt x="869" y="12797"/>
                  </a:lnTo>
                  <a:lnTo>
                    <a:pt x="733" y="13221"/>
                  </a:lnTo>
                  <a:lnTo>
                    <a:pt x="618" y="13665"/>
                  </a:lnTo>
                  <a:lnTo>
                    <a:pt x="502" y="14090"/>
                  </a:lnTo>
                  <a:lnTo>
                    <a:pt x="405" y="14534"/>
                  </a:lnTo>
                  <a:lnTo>
                    <a:pt x="309" y="14978"/>
                  </a:lnTo>
                  <a:lnTo>
                    <a:pt x="232" y="15441"/>
                  </a:lnTo>
                  <a:lnTo>
                    <a:pt x="154" y="15885"/>
                  </a:lnTo>
                  <a:lnTo>
                    <a:pt x="97" y="16348"/>
                  </a:lnTo>
                  <a:lnTo>
                    <a:pt x="58" y="16811"/>
                  </a:lnTo>
                  <a:lnTo>
                    <a:pt x="19" y="17274"/>
                  </a:lnTo>
                  <a:lnTo>
                    <a:pt x="0" y="17738"/>
                  </a:lnTo>
                  <a:lnTo>
                    <a:pt x="0" y="18201"/>
                  </a:lnTo>
                  <a:lnTo>
                    <a:pt x="0" y="44701"/>
                  </a:lnTo>
                  <a:lnTo>
                    <a:pt x="38679" y="44701"/>
                  </a:lnTo>
                  <a:lnTo>
                    <a:pt x="38679" y="18201"/>
                  </a:lnTo>
                  <a:lnTo>
                    <a:pt x="38679" y="17699"/>
                  </a:lnTo>
                  <a:lnTo>
                    <a:pt x="38660" y="17197"/>
                  </a:lnTo>
                  <a:lnTo>
                    <a:pt x="38621" y="16695"/>
                  </a:lnTo>
                  <a:lnTo>
                    <a:pt x="38563" y="16213"/>
                  </a:lnTo>
                  <a:lnTo>
                    <a:pt x="38467" y="15460"/>
                  </a:lnTo>
                  <a:lnTo>
                    <a:pt x="38332" y="14746"/>
                  </a:lnTo>
                  <a:lnTo>
                    <a:pt x="38216" y="14186"/>
                  </a:lnTo>
                  <a:lnTo>
                    <a:pt x="38061" y="13627"/>
                  </a:lnTo>
                  <a:lnTo>
                    <a:pt x="37830" y="12874"/>
                  </a:lnTo>
                  <a:lnTo>
                    <a:pt x="37579" y="12121"/>
                  </a:lnTo>
                  <a:lnTo>
                    <a:pt x="37270" y="11388"/>
                  </a:lnTo>
                  <a:lnTo>
                    <a:pt x="36942" y="10654"/>
                  </a:lnTo>
                  <a:lnTo>
                    <a:pt x="36595" y="9959"/>
                  </a:lnTo>
                  <a:lnTo>
                    <a:pt x="36189" y="9265"/>
                  </a:lnTo>
                  <a:lnTo>
                    <a:pt x="35784" y="8608"/>
                  </a:lnTo>
                  <a:lnTo>
                    <a:pt x="35321" y="7952"/>
                  </a:lnTo>
                  <a:lnTo>
                    <a:pt x="34800" y="7257"/>
                  </a:lnTo>
                  <a:lnTo>
                    <a:pt x="34240" y="6601"/>
                  </a:lnTo>
                  <a:lnTo>
                    <a:pt x="33642" y="5945"/>
                  </a:lnTo>
                  <a:lnTo>
                    <a:pt x="33024" y="5327"/>
                  </a:lnTo>
                  <a:lnTo>
                    <a:pt x="32503" y="4864"/>
                  </a:lnTo>
                  <a:lnTo>
                    <a:pt x="31847" y="4304"/>
                  </a:lnTo>
                  <a:lnTo>
                    <a:pt x="31152" y="3783"/>
                  </a:lnTo>
                  <a:lnTo>
                    <a:pt x="30438" y="3301"/>
                  </a:lnTo>
                  <a:lnTo>
                    <a:pt x="29704" y="2837"/>
                  </a:lnTo>
                  <a:lnTo>
                    <a:pt x="28951" y="2393"/>
                  </a:lnTo>
                  <a:lnTo>
                    <a:pt x="28160" y="2007"/>
                  </a:lnTo>
                  <a:lnTo>
                    <a:pt x="27349" y="1641"/>
                  </a:lnTo>
                  <a:lnTo>
                    <a:pt x="26539" y="1293"/>
                  </a:lnTo>
                  <a:lnTo>
                    <a:pt x="25690" y="1004"/>
                  </a:lnTo>
                  <a:lnTo>
                    <a:pt x="24821" y="753"/>
                  </a:lnTo>
                  <a:lnTo>
                    <a:pt x="23952" y="521"/>
                  </a:lnTo>
                  <a:lnTo>
                    <a:pt x="23065" y="348"/>
                  </a:lnTo>
                  <a:lnTo>
                    <a:pt x="22157" y="193"/>
                  </a:lnTo>
                  <a:lnTo>
                    <a:pt x="21231" y="97"/>
                  </a:lnTo>
                  <a:lnTo>
                    <a:pt x="20285" y="19"/>
                  </a:lnTo>
                  <a:lnTo>
                    <a:pt x="1934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2"/>
            <p:cNvSpPr/>
            <p:nvPr/>
          </p:nvSpPr>
          <p:spPr>
            <a:xfrm>
              <a:off x="3184650" y="1610900"/>
              <a:ext cx="967000" cy="1117550"/>
            </a:xfrm>
            <a:custGeom>
              <a:avLst/>
              <a:gdLst/>
              <a:ahLst/>
              <a:cxnLst/>
              <a:rect l="l" t="t" r="r" b="b"/>
              <a:pathLst>
                <a:path w="38680" h="44702" fill="none" extrusionOk="0">
                  <a:moveTo>
                    <a:pt x="38679" y="18201"/>
                  </a:moveTo>
                  <a:lnTo>
                    <a:pt x="38679" y="44701"/>
                  </a:lnTo>
                  <a:lnTo>
                    <a:pt x="0" y="44701"/>
                  </a:lnTo>
                  <a:lnTo>
                    <a:pt x="0" y="18201"/>
                  </a:lnTo>
                  <a:lnTo>
                    <a:pt x="0" y="18201"/>
                  </a:lnTo>
                  <a:lnTo>
                    <a:pt x="0" y="17738"/>
                  </a:lnTo>
                  <a:lnTo>
                    <a:pt x="19" y="17274"/>
                  </a:lnTo>
                  <a:lnTo>
                    <a:pt x="58" y="16811"/>
                  </a:lnTo>
                  <a:lnTo>
                    <a:pt x="97" y="16348"/>
                  </a:lnTo>
                  <a:lnTo>
                    <a:pt x="154" y="15885"/>
                  </a:lnTo>
                  <a:lnTo>
                    <a:pt x="232" y="15441"/>
                  </a:lnTo>
                  <a:lnTo>
                    <a:pt x="309" y="14978"/>
                  </a:lnTo>
                  <a:lnTo>
                    <a:pt x="405" y="14534"/>
                  </a:lnTo>
                  <a:lnTo>
                    <a:pt x="502" y="14090"/>
                  </a:lnTo>
                  <a:lnTo>
                    <a:pt x="618" y="13665"/>
                  </a:lnTo>
                  <a:lnTo>
                    <a:pt x="733" y="13221"/>
                  </a:lnTo>
                  <a:lnTo>
                    <a:pt x="869" y="12797"/>
                  </a:lnTo>
                  <a:lnTo>
                    <a:pt x="1023" y="12372"/>
                  </a:lnTo>
                  <a:lnTo>
                    <a:pt x="1177" y="11947"/>
                  </a:lnTo>
                  <a:lnTo>
                    <a:pt x="1525" y="11117"/>
                  </a:lnTo>
                  <a:lnTo>
                    <a:pt x="1911" y="10307"/>
                  </a:lnTo>
                  <a:lnTo>
                    <a:pt x="2335" y="9535"/>
                  </a:lnTo>
                  <a:lnTo>
                    <a:pt x="2799" y="8763"/>
                  </a:lnTo>
                  <a:lnTo>
                    <a:pt x="3300" y="8029"/>
                  </a:lnTo>
                  <a:lnTo>
                    <a:pt x="3841" y="7315"/>
                  </a:lnTo>
                  <a:lnTo>
                    <a:pt x="4420" y="6620"/>
                  </a:lnTo>
                  <a:lnTo>
                    <a:pt x="5018" y="5964"/>
                  </a:lnTo>
                  <a:lnTo>
                    <a:pt x="5674" y="5327"/>
                  </a:lnTo>
                  <a:lnTo>
                    <a:pt x="6331" y="4729"/>
                  </a:lnTo>
                  <a:lnTo>
                    <a:pt x="7045" y="4150"/>
                  </a:lnTo>
                  <a:lnTo>
                    <a:pt x="7778" y="3629"/>
                  </a:lnTo>
                  <a:lnTo>
                    <a:pt x="8531" y="3108"/>
                  </a:lnTo>
                  <a:lnTo>
                    <a:pt x="9322" y="2644"/>
                  </a:lnTo>
                  <a:lnTo>
                    <a:pt x="10133" y="2200"/>
                  </a:lnTo>
                  <a:lnTo>
                    <a:pt x="10963" y="1795"/>
                  </a:lnTo>
                  <a:lnTo>
                    <a:pt x="11812" y="1428"/>
                  </a:lnTo>
                  <a:lnTo>
                    <a:pt x="12700" y="1100"/>
                  </a:lnTo>
                  <a:lnTo>
                    <a:pt x="13588" y="830"/>
                  </a:lnTo>
                  <a:lnTo>
                    <a:pt x="14514" y="579"/>
                  </a:lnTo>
                  <a:lnTo>
                    <a:pt x="15441" y="367"/>
                  </a:lnTo>
                  <a:lnTo>
                    <a:pt x="16406" y="212"/>
                  </a:lnTo>
                  <a:lnTo>
                    <a:pt x="16888" y="155"/>
                  </a:lnTo>
                  <a:lnTo>
                    <a:pt x="17371" y="97"/>
                  </a:lnTo>
                  <a:lnTo>
                    <a:pt x="17853" y="58"/>
                  </a:lnTo>
                  <a:lnTo>
                    <a:pt x="18355" y="19"/>
                  </a:lnTo>
                  <a:lnTo>
                    <a:pt x="18838" y="0"/>
                  </a:lnTo>
                  <a:lnTo>
                    <a:pt x="19340" y="0"/>
                  </a:lnTo>
                  <a:lnTo>
                    <a:pt x="19340" y="0"/>
                  </a:lnTo>
                  <a:lnTo>
                    <a:pt x="20285" y="19"/>
                  </a:lnTo>
                  <a:lnTo>
                    <a:pt x="21231" y="97"/>
                  </a:lnTo>
                  <a:lnTo>
                    <a:pt x="22157" y="193"/>
                  </a:lnTo>
                  <a:lnTo>
                    <a:pt x="23065" y="348"/>
                  </a:lnTo>
                  <a:lnTo>
                    <a:pt x="23952" y="521"/>
                  </a:lnTo>
                  <a:lnTo>
                    <a:pt x="24821" y="753"/>
                  </a:lnTo>
                  <a:lnTo>
                    <a:pt x="25690" y="1004"/>
                  </a:lnTo>
                  <a:lnTo>
                    <a:pt x="26539" y="1293"/>
                  </a:lnTo>
                  <a:lnTo>
                    <a:pt x="27349" y="1641"/>
                  </a:lnTo>
                  <a:lnTo>
                    <a:pt x="28160" y="2007"/>
                  </a:lnTo>
                  <a:lnTo>
                    <a:pt x="28951" y="2393"/>
                  </a:lnTo>
                  <a:lnTo>
                    <a:pt x="29704" y="2837"/>
                  </a:lnTo>
                  <a:lnTo>
                    <a:pt x="30438" y="3301"/>
                  </a:lnTo>
                  <a:lnTo>
                    <a:pt x="31152" y="3783"/>
                  </a:lnTo>
                  <a:lnTo>
                    <a:pt x="31847" y="4304"/>
                  </a:lnTo>
                  <a:lnTo>
                    <a:pt x="32503" y="4864"/>
                  </a:lnTo>
                  <a:lnTo>
                    <a:pt x="32503" y="4864"/>
                  </a:lnTo>
                  <a:lnTo>
                    <a:pt x="33024" y="5327"/>
                  </a:lnTo>
                  <a:lnTo>
                    <a:pt x="33024" y="5327"/>
                  </a:lnTo>
                  <a:lnTo>
                    <a:pt x="33642" y="5945"/>
                  </a:lnTo>
                  <a:lnTo>
                    <a:pt x="34240" y="6601"/>
                  </a:lnTo>
                  <a:lnTo>
                    <a:pt x="34800" y="7257"/>
                  </a:lnTo>
                  <a:lnTo>
                    <a:pt x="35321" y="7952"/>
                  </a:lnTo>
                  <a:lnTo>
                    <a:pt x="35321" y="7952"/>
                  </a:lnTo>
                  <a:lnTo>
                    <a:pt x="35784" y="8608"/>
                  </a:lnTo>
                  <a:lnTo>
                    <a:pt x="36189" y="9265"/>
                  </a:lnTo>
                  <a:lnTo>
                    <a:pt x="36595" y="9959"/>
                  </a:lnTo>
                  <a:lnTo>
                    <a:pt x="36942" y="10654"/>
                  </a:lnTo>
                  <a:lnTo>
                    <a:pt x="37270" y="11388"/>
                  </a:lnTo>
                  <a:lnTo>
                    <a:pt x="37579" y="12121"/>
                  </a:lnTo>
                  <a:lnTo>
                    <a:pt x="37830" y="12874"/>
                  </a:lnTo>
                  <a:lnTo>
                    <a:pt x="38061" y="13627"/>
                  </a:lnTo>
                  <a:lnTo>
                    <a:pt x="38061" y="13627"/>
                  </a:lnTo>
                  <a:lnTo>
                    <a:pt x="38216" y="14186"/>
                  </a:lnTo>
                  <a:lnTo>
                    <a:pt x="38332" y="14746"/>
                  </a:lnTo>
                  <a:lnTo>
                    <a:pt x="38332" y="14746"/>
                  </a:lnTo>
                  <a:lnTo>
                    <a:pt x="38467" y="15460"/>
                  </a:lnTo>
                  <a:lnTo>
                    <a:pt x="38563" y="16213"/>
                  </a:lnTo>
                  <a:lnTo>
                    <a:pt x="38563" y="16213"/>
                  </a:lnTo>
                  <a:lnTo>
                    <a:pt x="38621" y="16695"/>
                  </a:lnTo>
                  <a:lnTo>
                    <a:pt x="38660" y="17197"/>
                  </a:lnTo>
                  <a:lnTo>
                    <a:pt x="38679" y="17699"/>
                  </a:lnTo>
                  <a:lnTo>
                    <a:pt x="38679" y="18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37541" y="6698"/>
                  </a:moveTo>
                  <a:lnTo>
                    <a:pt x="37541" y="6698"/>
                  </a:lnTo>
                  <a:lnTo>
                    <a:pt x="37522" y="6872"/>
                  </a:lnTo>
                  <a:lnTo>
                    <a:pt x="37522" y="7045"/>
                  </a:lnTo>
                  <a:lnTo>
                    <a:pt x="37483" y="7219"/>
                  </a:lnTo>
                  <a:lnTo>
                    <a:pt x="37444" y="7373"/>
                  </a:lnTo>
                  <a:lnTo>
                    <a:pt x="37329" y="7721"/>
                  </a:lnTo>
                  <a:lnTo>
                    <a:pt x="37155" y="8049"/>
                  </a:lnTo>
                  <a:lnTo>
                    <a:pt x="36942" y="8377"/>
                  </a:lnTo>
                  <a:lnTo>
                    <a:pt x="36692" y="8686"/>
                  </a:lnTo>
                  <a:lnTo>
                    <a:pt x="36402" y="8995"/>
                  </a:lnTo>
                  <a:lnTo>
                    <a:pt x="36055" y="9304"/>
                  </a:lnTo>
                  <a:lnTo>
                    <a:pt x="35688" y="9593"/>
                  </a:lnTo>
                  <a:lnTo>
                    <a:pt x="35263" y="9883"/>
                  </a:lnTo>
                  <a:lnTo>
                    <a:pt x="34819" y="10172"/>
                  </a:lnTo>
                  <a:lnTo>
                    <a:pt x="34337" y="10442"/>
                  </a:lnTo>
                  <a:lnTo>
                    <a:pt x="33816" y="10712"/>
                  </a:lnTo>
                  <a:lnTo>
                    <a:pt x="33256" y="10963"/>
                  </a:lnTo>
                  <a:lnTo>
                    <a:pt x="32658" y="11195"/>
                  </a:lnTo>
                  <a:lnTo>
                    <a:pt x="32040" y="11427"/>
                  </a:lnTo>
                  <a:lnTo>
                    <a:pt x="31384" y="11658"/>
                  </a:lnTo>
                  <a:lnTo>
                    <a:pt x="30708" y="11871"/>
                  </a:lnTo>
                  <a:lnTo>
                    <a:pt x="29994" y="12064"/>
                  </a:lnTo>
                  <a:lnTo>
                    <a:pt x="29261" y="12257"/>
                  </a:lnTo>
                  <a:lnTo>
                    <a:pt x="28508" y="12430"/>
                  </a:lnTo>
                  <a:lnTo>
                    <a:pt x="27717" y="12585"/>
                  </a:lnTo>
                  <a:lnTo>
                    <a:pt x="26906" y="12739"/>
                  </a:lnTo>
                  <a:lnTo>
                    <a:pt x="26076" y="12874"/>
                  </a:lnTo>
                  <a:lnTo>
                    <a:pt x="25227" y="12990"/>
                  </a:lnTo>
                  <a:lnTo>
                    <a:pt x="24358" y="13087"/>
                  </a:lnTo>
                  <a:lnTo>
                    <a:pt x="23470" y="13183"/>
                  </a:lnTo>
                  <a:lnTo>
                    <a:pt x="22563" y="13260"/>
                  </a:lnTo>
                  <a:lnTo>
                    <a:pt x="21637" y="13318"/>
                  </a:lnTo>
                  <a:lnTo>
                    <a:pt x="20691" y="13357"/>
                  </a:lnTo>
                  <a:lnTo>
                    <a:pt x="1974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7815" y="13395"/>
                  </a:lnTo>
                  <a:lnTo>
                    <a:pt x="16850" y="13357"/>
                  </a:lnTo>
                  <a:lnTo>
                    <a:pt x="15924" y="13318"/>
                  </a:lnTo>
                  <a:lnTo>
                    <a:pt x="14997" y="13260"/>
                  </a:lnTo>
                  <a:lnTo>
                    <a:pt x="14090" y="13183"/>
                  </a:lnTo>
                  <a:lnTo>
                    <a:pt x="13183" y="13087"/>
                  </a:lnTo>
                  <a:lnTo>
                    <a:pt x="12315" y="12990"/>
                  </a:lnTo>
                  <a:lnTo>
                    <a:pt x="11465" y="12874"/>
                  </a:lnTo>
                  <a:lnTo>
                    <a:pt x="10635" y="12739"/>
                  </a:lnTo>
                  <a:lnTo>
                    <a:pt x="9825" y="12585"/>
                  </a:lnTo>
                  <a:lnTo>
                    <a:pt x="9033" y="12430"/>
                  </a:lnTo>
                  <a:lnTo>
                    <a:pt x="8281" y="12257"/>
                  </a:lnTo>
                  <a:lnTo>
                    <a:pt x="7547" y="12064"/>
                  </a:lnTo>
                  <a:lnTo>
                    <a:pt x="6833" y="11871"/>
                  </a:lnTo>
                  <a:lnTo>
                    <a:pt x="6158" y="11658"/>
                  </a:lnTo>
                  <a:lnTo>
                    <a:pt x="5501" y="11427"/>
                  </a:lnTo>
                  <a:lnTo>
                    <a:pt x="4884" y="11195"/>
                  </a:lnTo>
                  <a:lnTo>
                    <a:pt x="4285" y="10963"/>
                  </a:lnTo>
                  <a:lnTo>
                    <a:pt x="3745" y="10712"/>
                  </a:lnTo>
                  <a:lnTo>
                    <a:pt x="3205" y="10442"/>
                  </a:lnTo>
                  <a:lnTo>
                    <a:pt x="2722" y="10172"/>
                  </a:lnTo>
                  <a:lnTo>
                    <a:pt x="2278" y="9883"/>
                  </a:lnTo>
                  <a:lnTo>
                    <a:pt x="1853" y="9593"/>
                  </a:lnTo>
                  <a:lnTo>
                    <a:pt x="1487" y="9304"/>
                  </a:lnTo>
                  <a:lnTo>
                    <a:pt x="1139" y="8995"/>
                  </a:lnTo>
                  <a:lnTo>
                    <a:pt x="850" y="8686"/>
                  </a:lnTo>
                  <a:lnTo>
                    <a:pt x="599" y="8377"/>
                  </a:lnTo>
                  <a:lnTo>
                    <a:pt x="387" y="8049"/>
                  </a:lnTo>
                  <a:lnTo>
                    <a:pt x="232" y="7721"/>
                  </a:lnTo>
                  <a:lnTo>
                    <a:pt x="97" y="7373"/>
                  </a:lnTo>
                  <a:lnTo>
                    <a:pt x="58" y="7219"/>
                  </a:lnTo>
                  <a:lnTo>
                    <a:pt x="39" y="7045"/>
                  </a:lnTo>
                  <a:lnTo>
                    <a:pt x="20" y="6872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524"/>
                  </a:lnTo>
                  <a:lnTo>
                    <a:pt x="39" y="6350"/>
                  </a:lnTo>
                  <a:lnTo>
                    <a:pt x="58" y="6177"/>
                  </a:lnTo>
                  <a:lnTo>
                    <a:pt x="97" y="6003"/>
                  </a:lnTo>
                  <a:lnTo>
                    <a:pt x="232" y="5675"/>
                  </a:lnTo>
                  <a:lnTo>
                    <a:pt x="387" y="5347"/>
                  </a:lnTo>
                  <a:lnTo>
                    <a:pt x="599" y="5019"/>
                  </a:lnTo>
                  <a:lnTo>
                    <a:pt x="850" y="4710"/>
                  </a:lnTo>
                  <a:lnTo>
                    <a:pt x="1139" y="4382"/>
                  </a:lnTo>
                  <a:lnTo>
                    <a:pt x="1487" y="4092"/>
                  </a:lnTo>
                  <a:lnTo>
                    <a:pt x="1853" y="3783"/>
                  </a:lnTo>
                  <a:lnTo>
                    <a:pt x="2278" y="3494"/>
                  </a:lnTo>
                  <a:lnTo>
                    <a:pt x="2722" y="3224"/>
                  </a:lnTo>
                  <a:lnTo>
                    <a:pt x="3205" y="2954"/>
                  </a:lnTo>
                  <a:lnTo>
                    <a:pt x="3745" y="2683"/>
                  </a:lnTo>
                  <a:lnTo>
                    <a:pt x="4285" y="2432"/>
                  </a:lnTo>
                  <a:lnTo>
                    <a:pt x="4884" y="2181"/>
                  </a:lnTo>
                  <a:lnTo>
                    <a:pt x="5501" y="1950"/>
                  </a:lnTo>
                  <a:lnTo>
                    <a:pt x="6158" y="1738"/>
                  </a:lnTo>
                  <a:lnTo>
                    <a:pt x="6833" y="1525"/>
                  </a:lnTo>
                  <a:lnTo>
                    <a:pt x="7547" y="1332"/>
                  </a:lnTo>
                  <a:lnTo>
                    <a:pt x="8281" y="1139"/>
                  </a:lnTo>
                  <a:lnTo>
                    <a:pt x="9033" y="966"/>
                  </a:lnTo>
                  <a:lnTo>
                    <a:pt x="9825" y="811"/>
                  </a:lnTo>
                  <a:lnTo>
                    <a:pt x="10635" y="657"/>
                  </a:lnTo>
                  <a:lnTo>
                    <a:pt x="11465" y="522"/>
                  </a:lnTo>
                  <a:lnTo>
                    <a:pt x="12315" y="406"/>
                  </a:lnTo>
                  <a:lnTo>
                    <a:pt x="13183" y="290"/>
                  </a:lnTo>
                  <a:lnTo>
                    <a:pt x="14090" y="213"/>
                  </a:lnTo>
                  <a:lnTo>
                    <a:pt x="14997" y="136"/>
                  </a:lnTo>
                  <a:lnTo>
                    <a:pt x="15924" y="78"/>
                  </a:lnTo>
                  <a:lnTo>
                    <a:pt x="16850" y="20"/>
                  </a:lnTo>
                  <a:lnTo>
                    <a:pt x="17815" y="0"/>
                  </a:lnTo>
                  <a:lnTo>
                    <a:pt x="18780" y="0"/>
                  </a:lnTo>
                  <a:lnTo>
                    <a:pt x="18780" y="0"/>
                  </a:lnTo>
                  <a:lnTo>
                    <a:pt x="19745" y="0"/>
                  </a:lnTo>
                  <a:lnTo>
                    <a:pt x="20691" y="20"/>
                  </a:lnTo>
                  <a:lnTo>
                    <a:pt x="21637" y="78"/>
                  </a:lnTo>
                  <a:lnTo>
                    <a:pt x="22563" y="136"/>
                  </a:lnTo>
                  <a:lnTo>
                    <a:pt x="23470" y="213"/>
                  </a:lnTo>
                  <a:lnTo>
                    <a:pt x="24358" y="290"/>
                  </a:lnTo>
                  <a:lnTo>
                    <a:pt x="25227" y="406"/>
                  </a:lnTo>
                  <a:lnTo>
                    <a:pt x="26076" y="522"/>
                  </a:lnTo>
                  <a:lnTo>
                    <a:pt x="26906" y="657"/>
                  </a:lnTo>
                  <a:lnTo>
                    <a:pt x="27717" y="811"/>
                  </a:lnTo>
                  <a:lnTo>
                    <a:pt x="28508" y="966"/>
                  </a:lnTo>
                  <a:lnTo>
                    <a:pt x="29261" y="1139"/>
                  </a:lnTo>
                  <a:lnTo>
                    <a:pt x="29994" y="1332"/>
                  </a:lnTo>
                  <a:lnTo>
                    <a:pt x="30708" y="1525"/>
                  </a:lnTo>
                  <a:lnTo>
                    <a:pt x="31384" y="1738"/>
                  </a:lnTo>
                  <a:lnTo>
                    <a:pt x="32040" y="1950"/>
                  </a:lnTo>
                  <a:lnTo>
                    <a:pt x="32658" y="2181"/>
                  </a:lnTo>
                  <a:lnTo>
                    <a:pt x="33256" y="2432"/>
                  </a:lnTo>
                  <a:lnTo>
                    <a:pt x="33816" y="2683"/>
                  </a:lnTo>
                  <a:lnTo>
                    <a:pt x="34337" y="2954"/>
                  </a:lnTo>
                  <a:lnTo>
                    <a:pt x="34819" y="3224"/>
                  </a:lnTo>
                  <a:lnTo>
                    <a:pt x="35263" y="3494"/>
                  </a:lnTo>
                  <a:lnTo>
                    <a:pt x="35688" y="3783"/>
                  </a:lnTo>
                  <a:lnTo>
                    <a:pt x="36055" y="4092"/>
                  </a:lnTo>
                  <a:lnTo>
                    <a:pt x="36402" y="4382"/>
                  </a:lnTo>
                  <a:lnTo>
                    <a:pt x="36692" y="4710"/>
                  </a:lnTo>
                  <a:lnTo>
                    <a:pt x="36942" y="5019"/>
                  </a:lnTo>
                  <a:lnTo>
                    <a:pt x="37155" y="5347"/>
                  </a:lnTo>
                  <a:lnTo>
                    <a:pt x="37329" y="5675"/>
                  </a:lnTo>
                  <a:lnTo>
                    <a:pt x="37444" y="6003"/>
                  </a:lnTo>
                  <a:lnTo>
                    <a:pt x="37483" y="6177"/>
                  </a:lnTo>
                  <a:lnTo>
                    <a:pt x="37522" y="6350"/>
                  </a:lnTo>
                  <a:lnTo>
                    <a:pt x="37522" y="6524"/>
                  </a:lnTo>
                  <a:lnTo>
                    <a:pt x="37541" y="66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extrusionOk="0">
                  <a:moveTo>
                    <a:pt x="18780" y="1853"/>
                  </a:moveTo>
                  <a:lnTo>
                    <a:pt x="17680" y="1873"/>
                  </a:lnTo>
                  <a:lnTo>
                    <a:pt x="16619" y="1931"/>
                  </a:lnTo>
                  <a:lnTo>
                    <a:pt x="15596" y="2027"/>
                  </a:lnTo>
                  <a:lnTo>
                    <a:pt x="14611" y="2143"/>
                  </a:lnTo>
                  <a:lnTo>
                    <a:pt x="13666" y="2297"/>
                  </a:lnTo>
                  <a:lnTo>
                    <a:pt x="12778" y="2490"/>
                  </a:lnTo>
                  <a:lnTo>
                    <a:pt x="11948" y="2722"/>
                  </a:lnTo>
                  <a:lnTo>
                    <a:pt x="11195" y="2954"/>
                  </a:lnTo>
                  <a:lnTo>
                    <a:pt x="10848" y="3089"/>
                  </a:lnTo>
                  <a:lnTo>
                    <a:pt x="10500" y="3224"/>
                  </a:lnTo>
                  <a:lnTo>
                    <a:pt x="10191" y="3378"/>
                  </a:lnTo>
                  <a:lnTo>
                    <a:pt x="9883" y="3513"/>
                  </a:lnTo>
                  <a:lnTo>
                    <a:pt x="9612" y="3668"/>
                  </a:lnTo>
                  <a:lnTo>
                    <a:pt x="9342" y="3822"/>
                  </a:lnTo>
                  <a:lnTo>
                    <a:pt x="9111" y="3996"/>
                  </a:lnTo>
                  <a:lnTo>
                    <a:pt x="8898" y="4169"/>
                  </a:lnTo>
                  <a:lnTo>
                    <a:pt x="8705" y="4324"/>
                  </a:lnTo>
                  <a:lnTo>
                    <a:pt x="8532" y="4517"/>
                  </a:lnTo>
                  <a:lnTo>
                    <a:pt x="8396" y="4691"/>
                  </a:lnTo>
                  <a:lnTo>
                    <a:pt x="8261" y="4864"/>
                  </a:lnTo>
                  <a:lnTo>
                    <a:pt x="8184" y="5057"/>
                  </a:lnTo>
                  <a:lnTo>
                    <a:pt x="8107" y="5250"/>
                  </a:lnTo>
                  <a:lnTo>
                    <a:pt x="8068" y="5443"/>
                  </a:lnTo>
                  <a:lnTo>
                    <a:pt x="8049" y="5636"/>
                  </a:lnTo>
                  <a:lnTo>
                    <a:pt x="8068" y="5829"/>
                  </a:lnTo>
                  <a:lnTo>
                    <a:pt x="8107" y="6022"/>
                  </a:lnTo>
                  <a:lnTo>
                    <a:pt x="8184" y="6215"/>
                  </a:lnTo>
                  <a:lnTo>
                    <a:pt x="8261" y="6389"/>
                  </a:lnTo>
                  <a:lnTo>
                    <a:pt x="8396" y="6582"/>
                  </a:lnTo>
                  <a:lnTo>
                    <a:pt x="8532" y="6756"/>
                  </a:lnTo>
                  <a:lnTo>
                    <a:pt x="8705" y="6930"/>
                  </a:lnTo>
                  <a:lnTo>
                    <a:pt x="8898" y="7103"/>
                  </a:lnTo>
                  <a:lnTo>
                    <a:pt x="9111" y="7277"/>
                  </a:lnTo>
                  <a:lnTo>
                    <a:pt x="9342" y="7431"/>
                  </a:lnTo>
                  <a:lnTo>
                    <a:pt x="9612" y="7586"/>
                  </a:lnTo>
                  <a:lnTo>
                    <a:pt x="9883" y="7740"/>
                  </a:lnTo>
                  <a:lnTo>
                    <a:pt x="10191" y="7895"/>
                  </a:lnTo>
                  <a:lnTo>
                    <a:pt x="10500" y="8030"/>
                  </a:lnTo>
                  <a:lnTo>
                    <a:pt x="10848" y="8184"/>
                  </a:lnTo>
                  <a:lnTo>
                    <a:pt x="11195" y="8300"/>
                  </a:lnTo>
                  <a:lnTo>
                    <a:pt x="11948" y="8551"/>
                  </a:lnTo>
                  <a:lnTo>
                    <a:pt x="12778" y="8763"/>
                  </a:lnTo>
                  <a:lnTo>
                    <a:pt x="13666" y="8956"/>
                  </a:lnTo>
                  <a:lnTo>
                    <a:pt x="14611" y="9111"/>
                  </a:lnTo>
                  <a:lnTo>
                    <a:pt x="15596" y="9246"/>
                  </a:lnTo>
                  <a:lnTo>
                    <a:pt x="16619" y="9342"/>
                  </a:lnTo>
                  <a:lnTo>
                    <a:pt x="17680" y="9400"/>
                  </a:lnTo>
                  <a:lnTo>
                    <a:pt x="18780" y="9419"/>
                  </a:lnTo>
                  <a:lnTo>
                    <a:pt x="19861" y="9400"/>
                  </a:lnTo>
                  <a:lnTo>
                    <a:pt x="20923" y="9342"/>
                  </a:lnTo>
                  <a:lnTo>
                    <a:pt x="21965" y="9246"/>
                  </a:lnTo>
                  <a:lnTo>
                    <a:pt x="22949" y="9111"/>
                  </a:lnTo>
                  <a:lnTo>
                    <a:pt x="23876" y="8956"/>
                  </a:lnTo>
                  <a:lnTo>
                    <a:pt x="24764" y="8763"/>
                  </a:lnTo>
                  <a:lnTo>
                    <a:pt x="25594" y="8551"/>
                  </a:lnTo>
                  <a:lnTo>
                    <a:pt x="26346" y="8300"/>
                  </a:lnTo>
                  <a:lnTo>
                    <a:pt x="26713" y="8184"/>
                  </a:lnTo>
                  <a:lnTo>
                    <a:pt x="27041" y="8030"/>
                  </a:lnTo>
                  <a:lnTo>
                    <a:pt x="27369" y="7895"/>
                  </a:lnTo>
                  <a:lnTo>
                    <a:pt x="27659" y="7740"/>
                  </a:lnTo>
                  <a:lnTo>
                    <a:pt x="27929" y="7586"/>
                  </a:lnTo>
                  <a:lnTo>
                    <a:pt x="28199" y="7431"/>
                  </a:lnTo>
                  <a:lnTo>
                    <a:pt x="28431" y="7277"/>
                  </a:lnTo>
                  <a:lnTo>
                    <a:pt x="28643" y="7103"/>
                  </a:lnTo>
                  <a:lnTo>
                    <a:pt x="28836" y="6930"/>
                  </a:lnTo>
                  <a:lnTo>
                    <a:pt x="29010" y="6756"/>
                  </a:lnTo>
                  <a:lnTo>
                    <a:pt x="29145" y="6582"/>
                  </a:lnTo>
                  <a:lnTo>
                    <a:pt x="29280" y="6389"/>
                  </a:lnTo>
                  <a:lnTo>
                    <a:pt x="29377" y="6215"/>
                  </a:lnTo>
                  <a:lnTo>
                    <a:pt x="29434" y="6022"/>
                  </a:lnTo>
                  <a:lnTo>
                    <a:pt x="29473" y="5829"/>
                  </a:lnTo>
                  <a:lnTo>
                    <a:pt x="29492" y="5636"/>
                  </a:lnTo>
                  <a:lnTo>
                    <a:pt x="29473" y="5443"/>
                  </a:lnTo>
                  <a:lnTo>
                    <a:pt x="29434" y="5250"/>
                  </a:lnTo>
                  <a:lnTo>
                    <a:pt x="29377" y="5057"/>
                  </a:lnTo>
                  <a:lnTo>
                    <a:pt x="29280" y="4864"/>
                  </a:lnTo>
                  <a:lnTo>
                    <a:pt x="29145" y="4691"/>
                  </a:lnTo>
                  <a:lnTo>
                    <a:pt x="29010" y="4517"/>
                  </a:lnTo>
                  <a:lnTo>
                    <a:pt x="28836" y="4324"/>
                  </a:lnTo>
                  <a:lnTo>
                    <a:pt x="28643" y="4169"/>
                  </a:lnTo>
                  <a:lnTo>
                    <a:pt x="28431" y="3996"/>
                  </a:lnTo>
                  <a:lnTo>
                    <a:pt x="28199" y="3822"/>
                  </a:lnTo>
                  <a:lnTo>
                    <a:pt x="27929" y="3668"/>
                  </a:lnTo>
                  <a:lnTo>
                    <a:pt x="27659" y="3513"/>
                  </a:lnTo>
                  <a:lnTo>
                    <a:pt x="27369" y="3378"/>
                  </a:lnTo>
                  <a:lnTo>
                    <a:pt x="27041" y="3224"/>
                  </a:lnTo>
                  <a:lnTo>
                    <a:pt x="26713" y="3089"/>
                  </a:lnTo>
                  <a:lnTo>
                    <a:pt x="26346" y="2954"/>
                  </a:lnTo>
                  <a:lnTo>
                    <a:pt x="25594" y="2722"/>
                  </a:lnTo>
                  <a:lnTo>
                    <a:pt x="24764" y="2490"/>
                  </a:lnTo>
                  <a:lnTo>
                    <a:pt x="23876" y="2297"/>
                  </a:lnTo>
                  <a:lnTo>
                    <a:pt x="22949" y="2143"/>
                  </a:lnTo>
                  <a:lnTo>
                    <a:pt x="21965" y="2027"/>
                  </a:lnTo>
                  <a:lnTo>
                    <a:pt x="20923" y="1931"/>
                  </a:lnTo>
                  <a:lnTo>
                    <a:pt x="19861" y="1873"/>
                  </a:lnTo>
                  <a:lnTo>
                    <a:pt x="18780" y="1853"/>
                  </a:lnTo>
                  <a:close/>
                  <a:moveTo>
                    <a:pt x="18780" y="1718"/>
                  </a:moveTo>
                  <a:lnTo>
                    <a:pt x="19880" y="1738"/>
                  </a:lnTo>
                  <a:lnTo>
                    <a:pt x="20961" y="1795"/>
                  </a:lnTo>
                  <a:lnTo>
                    <a:pt x="22004" y="1892"/>
                  </a:lnTo>
                  <a:lnTo>
                    <a:pt x="22988" y="2027"/>
                  </a:lnTo>
                  <a:lnTo>
                    <a:pt x="23953" y="2181"/>
                  </a:lnTo>
                  <a:lnTo>
                    <a:pt x="24841" y="2374"/>
                  </a:lnTo>
                  <a:lnTo>
                    <a:pt x="25671" y="2606"/>
                  </a:lnTo>
                  <a:lnTo>
                    <a:pt x="26443" y="2857"/>
                  </a:lnTo>
                  <a:lnTo>
                    <a:pt x="26810" y="2992"/>
                  </a:lnTo>
                  <a:lnTo>
                    <a:pt x="27157" y="3147"/>
                  </a:lnTo>
                  <a:lnTo>
                    <a:pt x="27466" y="3282"/>
                  </a:lnTo>
                  <a:lnTo>
                    <a:pt x="27775" y="3436"/>
                  </a:lnTo>
                  <a:lnTo>
                    <a:pt x="28064" y="3610"/>
                  </a:lnTo>
                  <a:lnTo>
                    <a:pt x="28315" y="3764"/>
                  </a:lnTo>
                  <a:lnTo>
                    <a:pt x="28566" y="3938"/>
                  </a:lnTo>
                  <a:lnTo>
                    <a:pt x="28778" y="4112"/>
                  </a:lnTo>
                  <a:lnTo>
                    <a:pt x="28971" y="4285"/>
                  </a:lnTo>
                  <a:lnTo>
                    <a:pt x="29145" y="4459"/>
                  </a:lnTo>
                  <a:lnTo>
                    <a:pt x="29280" y="4652"/>
                  </a:lnTo>
                  <a:lnTo>
                    <a:pt x="29415" y="4845"/>
                  </a:lnTo>
                  <a:lnTo>
                    <a:pt x="29512" y="5038"/>
                  </a:lnTo>
                  <a:lnTo>
                    <a:pt x="29570" y="5231"/>
                  </a:lnTo>
                  <a:lnTo>
                    <a:pt x="29608" y="5424"/>
                  </a:lnTo>
                  <a:lnTo>
                    <a:pt x="29627" y="5636"/>
                  </a:lnTo>
                  <a:lnTo>
                    <a:pt x="29608" y="5829"/>
                  </a:lnTo>
                  <a:lnTo>
                    <a:pt x="29570" y="6042"/>
                  </a:lnTo>
                  <a:lnTo>
                    <a:pt x="29512" y="6235"/>
                  </a:lnTo>
                  <a:lnTo>
                    <a:pt x="29415" y="6428"/>
                  </a:lnTo>
                  <a:lnTo>
                    <a:pt x="29280" y="6621"/>
                  </a:lnTo>
                  <a:lnTo>
                    <a:pt x="29145" y="6794"/>
                  </a:lnTo>
                  <a:lnTo>
                    <a:pt x="28971" y="6987"/>
                  </a:lnTo>
                  <a:lnTo>
                    <a:pt x="28778" y="7161"/>
                  </a:lnTo>
                  <a:lnTo>
                    <a:pt x="28566" y="7335"/>
                  </a:lnTo>
                  <a:lnTo>
                    <a:pt x="28315" y="7509"/>
                  </a:lnTo>
                  <a:lnTo>
                    <a:pt x="28064" y="7663"/>
                  </a:lnTo>
                  <a:lnTo>
                    <a:pt x="27775" y="7817"/>
                  </a:lnTo>
                  <a:lnTo>
                    <a:pt x="27466" y="7972"/>
                  </a:lnTo>
                  <a:lnTo>
                    <a:pt x="27157" y="8126"/>
                  </a:lnTo>
                  <a:lnTo>
                    <a:pt x="26810" y="8261"/>
                  </a:lnTo>
                  <a:lnTo>
                    <a:pt x="26443" y="8396"/>
                  </a:lnTo>
                  <a:lnTo>
                    <a:pt x="25671" y="8667"/>
                  </a:lnTo>
                  <a:lnTo>
                    <a:pt x="24841" y="8879"/>
                  </a:lnTo>
                  <a:lnTo>
                    <a:pt x="23953" y="9091"/>
                  </a:lnTo>
                  <a:lnTo>
                    <a:pt x="22988" y="9246"/>
                  </a:lnTo>
                  <a:lnTo>
                    <a:pt x="22004" y="9381"/>
                  </a:lnTo>
                  <a:lnTo>
                    <a:pt x="20961" y="9477"/>
                  </a:lnTo>
                  <a:lnTo>
                    <a:pt x="19880" y="9535"/>
                  </a:lnTo>
                  <a:lnTo>
                    <a:pt x="18780" y="9554"/>
                  </a:lnTo>
                  <a:lnTo>
                    <a:pt x="17661" y="9535"/>
                  </a:lnTo>
                  <a:lnTo>
                    <a:pt x="16580" y="9477"/>
                  </a:lnTo>
                  <a:lnTo>
                    <a:pt x="15538" y="9381"/>
                  </a:lnTo>
                  <a:lnTo>
                    <a:pt x="14553" y="9246"/>
                  </a:lnTo>
                  <a:lnTo>
                    <a:pt x="13608" y="9091"/>
                  </a:lnTo>
                  <a:lnTo>
                    <a:pt x="12701" y="8879"/>
                  </a:lnTo>
                  <a:lnTo>
                    <a:pt x="11871" y="8667"/>
                  </a:lnTo>
                  <a:lnTo>
                    <a:pt x="11099" y="8396"/>
                  </a:lnTo>
                  <a:lnTo>
                    <a:pt x="10732" y="8261"/>
                  </a:lnTo>
                  <a:lnTo>
                    <a:pt x="10404" y="8126"/>
                  </a:lnTo>
                  <a:lnTo>
                    <a:pt x="10076" y="7972"/>
                  </a:lnTo>
                  <a:lnTo>
                    <a:pt x="9767" y="7817"/>
                  </a:lnTo>
                  <a:lnTo>
                    <a:pt x="9497" y="7663"/>
                  </a:lnTo>
                  <a:lnTo>
                    <a:pt x="9226" y="7509"/>
                  </a:lnTo>
                  <a:lnTo>
                    <a:pt x="8995" y="7335"/>
                  </a:lnTo>
                  <a:lnTo>
                    <a:pt x="8763" y="7161"/>
                  </a:lnTo>
                  <a:lnTo>
                    <a:pt x="8570" y="6987"/>
                  </a:lnTo>
                  <a:lnTo>
                    <a:pt x="8396" y="6794"/>
                  </a:lnTo>
                  <a:lnTo>
                    <a:pt x="8261" y="6621"/>
                  </a:lnTo>
                  <a:lnTo>
                    <a:pt x="8126" y="6428"/>
                  </a:lnTo>
                  <a:lnTo>
                    <a:pt x="8030" y="6235"/>
                  </a:lnTo>
                  <a:lnTo>
                    <a:pt x="7972" y="6042"/>
                  </a:lnTo>
                  <a:lnTo>
                    <a:pt x="7933" y="5829"/>
                  </a:lnTo>
                  <a:lnTo>
                    <a:pt x="7914" y="5636"/>
                  </a:lnTo>
                  <a:lnTo>
                    <a:pt x="7933" y="5424"/>
                  </a:lnTo>
                  <a:lnTo>
                    <a:pt x="7972" y="5231"/>
                  </a:lnTo>
                  <a:lnTo>
                    <a:pt x="8030" y="5038"/>
                  </a:lnTo>
                  <a:lnTo>
                    <a:pt x="8126" y="4845"/>
                  </a:lnTo>
                  <a:lnTo>
                    <a:pt x="8261" y="4652"/>
                  </a:lnTo>
                  <a:lnTo>
                    <a:pt x="8396" y="4459"/>
                  </a:lnTo>
                  <a:lnTo>
                    <a:pt x="8570" y="4285"/>
                  </a:lnTo>
                  <a:lnTo>
                    <a:pt x="8763" y="4112"/>
                  </a:lnTo>
                  <a:lnTo>
                    <a:pt x="8995" y="3938"/>
                  </a:lnTo>
                  <a:lnTo>
                    <a:pt x="9226" y="3764"/>
                  </a:lnTo>
                  <a:lnTo>
                    <a:pt x="9497" y="3610"/>
                  </a:lnTo>
                  <a:lnTo>
                    <a:pt x="9767" y="3436"/>
                  </a:lnTo>
                  <a:lnTo>
                    <a:pt x="10076" y="3282"/>
                  </a:lnTo>
                  <a:lnTo>
                    <a:pt x="10404" y="3147"/>
                  </a:lnTo>
                  <a:lnTo>
                    <a:pt x="10732" y="2992"/>
                  </a:lnTo>
                  <a:lnTo>
                    <a:pt x="11099" y="2857"/>
                  </a:lnTo>
                  <a:lnTo>
                    <a:pt x="11871" y="2606"/>
                  </a:lnTo>
                  <a:lnTo>
                    <a:pt x="12701" y="2374"/>
                  </a:lnTo>
                  <a:lnTo>
                    <a:pt x="13608" y="2181"/>
                  </a:lnTo>
                  <a:lnTo>
                    <a:pt x="14553" y="2027"/>
                  </a:lnTo>
                  <a:lnTo>
                    <a:pt x="15538" y="1892"/>
                  </a:lnTo>
                  <a:lnTo>
                    <a:pt x="16580" y="1795"/>
                  </a:lnTo>
                  <a:lnTo>
                    <a:pt x="17661" y="1738"/>
                  </a:lnTo>
                  <a:lnTo>
                    <a:pt x="18780" y="1718"/>
                  </a:lnTo>
                  <a:close/>
                  <a:moveTo>
                    <a:pt x="17892" y="715"/>
                  </a:moveTo>
                  <a:lnTo>
                    <a:pt x="17043" y="753"/>
                  </a:lnTo>
                  <a:lnTo>
                    <a:pt x="16194" y="792"/>
                  </a:lnTo>
                  <a:lnTo>
                    <a:pt x="15364" y="830"/>
                  </a:lnTo>
                  <a:lnTo>
                    <a:pt x="14553" y="908"/>
                  </a:lnTo>
                  <a:lnTo>
                    <a:pt x="13743" y="985"/>
                  </a:lnTo>
                  <a:lnTo>
                    <a:pt x="12951" y="1081"/>
                  </a:lnTo>
                  <a:lnTo>
                    <a:pt x="12179" y="1178"/>
                  </a:lnTo>
                  <a:lnTo>
                    <a:pt x="11446" y="1313"/>
                  </a:lnTo>
                  <a:lnTo>
                    <a:pt x="10713" y="1448"/>
                  </a:lnTo>
                  <a:lnTo>
                    <a:pt x="9998" y="1583"/>
                  </a:lnTo>
                  <a:lnTo>
                    <a:pt x="9304" y="1738"/>
                  </a:lnTo>
                  <a:lnTo>
                    <a:pt x="8647" y="1911"/>
                  </a:lnTo>
                  <a:lnTo>
                    <a:pt x="8010" y="2085"/>
                  </a:lnTo>
                  <a:lnTo>
                    <a:pt x="7393" y="2278"/>
                  </a:lnTo>
                  <a:lnTo>
                    <a:pt x="6794" y="2471"/>
                  </a:lnTo>
                  <a:lnTo>
                    <a:pt x="6235" y="2683"/>
                  </a:lnTo>
                  <a:lnTo>
                    <a:pt x="5714" y="2896"/>
                  </a:lnTo>
                  <a:lnTo>
                    <a:pt x="5212" y="3127"/>
                  </a:lnTo>
                  <a:lnTo>
                    <a:pt x="4729" y="3359"/>
                  </a:lnTo>
                  <a:lnTo>
                    <a:pt x="4285" y="3590"/>
                  </a:lnTo>
                  <a:lnTo>
                    <a:pt x="3880" y="3841"/>
                  </a:lnTo>
                  <a:lnTo>
                    <a:pt x="3513" y="4112"/>
                  </a:lnTo>
                  <a:lnTo>
                    <a:pt x="3166" y="4362"/>
                  </a:lnTo>
                  <a:lnTo>
                    <a:pt x="2876" y="4633"/>
                  </a:lnTo>
                  <a:lnTo>
                    <a:pt x="2606" y="4922"/>
                  </a:lnTo>
                  <a:lnTo>
                    <a:pt x="2375" y="5212"/>
                  </a:lnTo>
                  <a:lnTo>
                    <a:pt x="2182" y="5482"/>
                  </a:lnTo>
                  <a:lnTo>
                    <a:pt x="2027" y="5791"/>
                  </a:lnTo>
                  <a:lnTo>
                    <a:pt x="1931" y="6080"/>
                  </a:lnTo>
                  <a:lnTo>
                    <a:pt x="1853" y="6389"/>
                  </a:lnTo>
                  <a:lnTo>
                    <a:pt x="1834" y="6698"/>
                  </a:lnTo>
                  <a:lnTo>
                    <a:pt x="1853" y="7007"/>
                  </a:lnTo>
                  <a:lnTo>
                    <a:pt x="1931" y="7296"/>
                  </a:lnTo>
                  <a:lnTo>
                    <a:pt x="2027" y="7605"/>
                  </a:lnTo>
                  <a:lnTo>
                    <a:pt x="2182" y="7895"/>
                  </a:lnTo>
                  <a:lnTo>
                    <a:pt x="2375" y="8184"/>
                  </a:lnTo>
                  <a:lnTo>
                    <a:pt x="2606" y="8474"/>
                  </a:lnTo>
                  <a:lnTo>
                    <a:pt x="2876" y="8744"/>
                  </a:lnTo>
                  <a:lnTo>
                    <a:pt x="3166" y="9014"/>
                  </a:lnTo>
                  <a:lnTo>
                    <a:pt x="3513" y="9284"/>
                  </a:lnTo>
                  <a:lnTo>
                    <a:pt x="3880" y="9535"/>
                  </a:lnTo>
                  <a:lnTo>
                    <a:pt x="4285" y="9786"/>
                  </a:lnTo>
                  <a:lnTo>
                    <a:pt x="4729" y="10037"/>
                  </a:lnTo>
                  <a:lnTo>
                    <a:pt x="5212" y="10269"/>
                  </a:lnTo>
                  <a:lnTo>
                    <a:pt x="5714" y="10500"/>
                  </a:lnTo>
                  <a:lnTo>
                    <a:pt x="6235" y="10712"/>
                  </a:lnTo>
                  <a:lnTo>
                    <a:pt x="6794" y="10925"/>
                  </a:lnTo>
                  <a:lnTo>
                    <a:pt x="7393" y="11118"/>
                  </a:lnTo>
                  <a:lnTo>
                    <a:pt x="8010" y="11311"/>
                  </a:lnTo>
                  <a:lnTo>
                    <a:pt x="8647" y="11485"/>
                  </a:lnTo>
                  <a:lnTo>
                    <a:pt x="9304" y="11658"/>
                  </a:lnTo>
                  <a:lnTo>
                    <a:pt x="9998" y="11813"/>
                  </a:lnTo>
                  <a:lnTo>
                    <a:pt x="10713" y="11948"/>
                  </a:lnTo>
                  <a:lnTo>
                    <a:pt x="11446" y="12083"/>
                  </a:lnTo>
                  <a:lnTo>
                    <a:pt x="12179" y="12199"/>
                  </a:lnTo>
                  <a:lnTo>
                    <a:pt x="12951" y="12314"/>
                  </a:lnTo>
                  <a:lnTo>
                    <a:pt x="13743" y="12411"/>
                  </a:lnTo>
                  <a:lnTo>
                    <a:pt x="14553" y="12488"/>
                  </a:lnTo>
                  <a:lnTo>
                    <a:pt x="15364" y="12546"/>
                  </a:lnTo>
                  <a:lnTo>
                    <a:pt x="16194" y="12604"/>
                  </a:lnTo>
                  <a:lnTo>
                    <a:pt x="17043" y="12643"/>
                  </a:lnTo>
                  <a:lnTo>
                    <a:pt x="17892" y="12662"/>
                  </a:lnTo>
                  <a:lnTo>
                    <a:pt x="18780" y="12681"/>
                  </a:lnTo>
                  <a:lnTo>
                    <a:pt x="19649" y="12662"/>
                  </a:lnTo>
                  <a:lnTo>
                    <a:pt x="20498" y="12643"/>
                  </a:lnTo>
                  <a:lnTo>
                    <a:pt x="21347" y="12604"/>
                  </a:lnTo>
                  <a:lnTo>
                    <a:pt x="22177" y="12546"/>
                  </a:lnTo>
                  <a:lnTo>
                    <a:pt x="23007" y="12488"/>
                  </a:lnTo>
                  <a:lnTo>
                    <a:pt x="23799" y="12411"/>
                  </a:lnTo>
                  <a:lnTo>
                    <a:pt x="24590" y="12314"/>
                  </a:lnTo>
                  <a:lnTo>
                    <a:pt x="25362" y="12199"/>
                  </a:lnTo>
                  <a:lnTo>
                    <a:pt x="26115" y="12083"/>
                  </a:lnTo>
                  <a:lnTo>
                    <a:pt x="26829" y="11948"/>
                  </a:lnTo>
                  <a:lnTo>
                    <a:pt x="27543" y="11813"/>
                  </a:lnTo>
                  <a:lnTo>
                    <a:pt x="28238" y="11658"/>
                  </a:lnTo>
                  <a:lnTo>
                    <a:pt x="28894" y="11485"/>
                  </a:lnTo>
                  <a:lnTo>
                    <a:pt x="29531" y="11311"/>
                  </a:lnTo>
                  <a:lnTo>
                    <a:pt x="30149" y="11118"/>
                  </a:lnTo>
                  <a:lnTo>
                    <a:pt x="30747" y="10925"/>
                  </a:lnTo>
                  <a:lnTo>
                    <a:pt x="31307" y="10712"/>
                  </a:lnTo>
                  <a:lnTo>
                    <a:pt x="31828" y="10500"/>
                  </a:lnTo>
                  <a:lnTo>
                    <a:pt x="32330" y="10269"/>
                  </a:lnTo>
                  <a:lnTo>
                    <a:pt x="32812" y="10037"/>
                  </a:lnTo>
                  <a:lnTo>
                    <a:pt x="33256" y="9786"/>
                  </a:lnTo>
                  <a:lnTo>
                    <a:pt x="33661" y="9535"/>
                  </a:lnTo>
                  <a:lnTo>
                    <a:pt x="34028" y="9284"/>
                  </a:lnTo>
                  <a:lnTo>
                    <a:pt x="34375" y="9014"/>
                  </a:lnTo>
                  <a:lnTo>
                    <a:pt x="34684" y="8744"/>
                  </a:lnTo>
                  <a:lnTo>
                    <a:pt x="34935" y="8474"/>
                  </a:lnTo>
                  <a:lnTo>
                    <a:pt x="35167" y="8184"/>
                  </a:lnTo>
                  <a:lnTo>
                    <a:pt x="35360" y="7895"/>
                  </a:lnTo>
                  <a:lnTo>
                    <a:pt x="35514" y="7605"/>
                  </a:lnTo>
                  <a:lnTo>
                    <a:pt x="35611" y="7296"/>
                  </a:lnTo>
                  <a:lnTo>
                    <a:pt x="35688" y="7007"/>
                  </a:lnTo>
                  <a:lnTo>
                    <a:pt x="35707" y="6698"/>
                  </a:lnTo>
                  <a:lnTo>
                    <a:pt x="35688" y="6389"/>
                  </a:lnTo>
                  <a:lnTo>
                    <a:pt x="35611" y="6080"/>
                  </a:lnTo>
                  <a:lnTo>
                    <a:pt x="35514" y="5791"/>
                  </a:lnTo>
                  <a:lnTo>
                    <a:pt x="35360" y="5482"/>
                  </a:lnTo>
                  <a:lnTo>
                    <a:pt x="35167" y="5212"/>
                  </a:lnTo>
                  <a:lnTo>
                    <a:pt x="34935" y="4922"/>
                  </a:lnTo>
                  <a:lnTo>
                    <a:pt x="34684" y="4633"/>
                  </a:lnTo>
                  <a:lnTo>
                    <a:pt x="34375" y="4362"/>
                  </a:lnTo>
                  <a:lnTo>
                    <a:pt x="34028" y="4112"/>
                  </a:lnTo>
                  <a:lnTo>
                    <a:pt x="33661" y="3841"/>
                  </a:lnTo>
                  <a:lnTo>
                    <a:pt x="33256" y="3590"/>
                  </a:lnTo>
                  <a:lnTo>
                    <a:pt x="32812" y="3359"/>
                  </a:lnTo>
                  <a:lnTo>
                    <a:pt x="32330" y="3127"/>
                  </a:lnTo>
                  <a:lnTo>
                    <a:pt x="31828" y="2896"/>
                  </a:lnTo>
                  <a:lnTo>
                    <a:pt x="31307" y="2683"/>
                  </a:lnTo>
                  <a:lnTo>
                    <a:pt x="30747" y="2471"/>
                  </a:lnTo>
                  <a:lnTo>
                    <a:pt x="30149" y="2278"/>
                  </a:lnTo>
                  <a:lnTo>
                    <a:pt x="29531" y="2085"/>
                  </a:lnTo>
                  <a:lnTo>
                    <a:pt x="28894" y="1911"/>
                  </a:lnTo>
                  <a:lnTo>
                    <a:pt x="28238" y="1738"/>
                  </a:lnTo>
                  <a:lnTo>
                    <a:pt x="27543" y="1583"/>
                  </a:lnTo>
                  <a:lnTo>
                    <a:pt x="26829" y="1448"/>
                  </a:lnTo>
                  <a:lnTo>
                    <a:pt x="26115" y="1313"/>
                  </a:lnTo>
                  <a:lnTo>
                    <a:pt x="25362" y="1178"/>
                  </a:lnTo>
                  <a:lnTo>
                    <a:pt x="24590" y="1081"/>
                  </a:lnTo>
                  <a:lnTo>
                    <a:pt x="23799" y="985"/>
                  </a:lnTo>
                  <a:lnTo>
                    <a:pt x="23007" y="908"/>
                  </a:lnTo>
                  <a:lnTo>
                    <a:pt x="22177" y="830"/>
                  </a:lnTo>
                  <a:lnTo>
                    <a:pt x="21347" y="792"/>
                  </a:lnTo>
                  <a:lnTo>
                    <a:pt x="20498" y="753"/>
                  </a:lnTo>
                  <a:lnTo>
                    <a:pt x="19649" y="715"/>
                  </a:lnTo>
                  <a:close/>
                  <a:moveTo>
                    <a:pt x="19649" y="502"/>
                  </a:moveTo>
                  <a:lnTo>
                    <a:pt x="20517" y="522"/>
                  </a:lnTo>
                  <a:lnTo>
                    <a:pt x="21386" y="560"/>
                  </a:lnTo>
                  <a:lnTo>
                    <a:pt x="22216" y="618"/>
                  </a:lnTo>
                  <a:lnTo>
                    <a:pt x="23046" y="695"/>
                  </a:lnTo>
                  <a:lnTo>
                    <a:pt x="23876" y="773"/>
                  </a:lnTo>
                  <a:lnTo>
                    <a:pt x="24667" y="869"/>
                  </a:lnTo>
                  <a:lnTo>
                    <a:pt x="25439" y="985"/>
                  </a:lnTo>
                  <a:lnTo>
                    <a:pt x="26211" y="1101"/>
                  </a:lnTo>
                  <a:lnTo>
                    <a:pt x="26945" y="1255"/>
                  </a:lnTo>
                  <a:lnTo>
                    <a:pt x="27659" y="1390"/>
                  </a:lnTo>
                  <a:lnTo>
                    <a:pt x="28354" y="1564"/>
                  </a:lnTo>
                  <a:lnTo>
                    <a:pt x="29029" y="1738"/>
                  </a:lnTo>
                  <a:lnTo>
                    <a:pt x="29685" y="1911"/>
                  </a:lnTo>
                  <a:lnTo>
                    <a:pt x="30303" y="2104"/>
                  </a:lnTo>
                  <a:lnTo>
                    <a:pt x="30901" y="2317"/>
                  </a:lnTo>
                  <a:lnTo>
                    <a:pt x="31461" y="2529"/>
                  </a:lnTo>
                  <a:lnTo>
                    <a:pt x="32001" y="2761"/>
                  </a:lnTo>
                  <a:lnTo>
                    <a:pt x="32523" y="2992"/>
                  </a:lnTo>
                  <a:lnTo>
                    <a:pt x="32986" y="3224"/>
                  </a:lnTo>
                  <a:lnTo>
                    <a:pt x="33430" y="3475"/>
                  </a:lnTo>
                  <a:lnTo>
                    <a:pt x="33854" y="3745"/>
                  </a:lnTo>
                  <a:lnTo>
                    <a:pt x="34240" y="4015"/>
                  </a:lnTo>
                  <a:lnTo>
                    <a:pt x="34568" y="4285"/>
                  </a:lnTo>
                  <a:lnTo>
                    <a:pt x="34877" y="4575"/>
                  </a:lnTo>
                  <a:lnTo>
                    <a:pt x="35148" y="4845"/>
                  </a:lnTo>
                  <a:lnTo>
                    <a:pt x="35379" y="5154"/>
                  </a:lnTo>
                  <a:lnTo>
                    <a:pt x="35572" y="5443"/>
                  </a:lnTo>
                  <a:lnTo>
                    <a:pt x="35727" y="5752"/>
                  </a:lnTo>
                  <a:lnTo>
                    <a:pt x="35842" y="6061"/>
                  </a:lnTo>
                  <a:lnTo>
                    <a:pt x="35900" y="6370"/>
                  </a:lnTo>
                  <a:lnTo>
                    <a:pt x="35920" y="6698"/>
                  </a:lnTo>
                  <a:lnTo>
                    <a:pt x="35900" y="7007"/>
                  </a:lnTo>
                  <a:lnTo>
                    <a:pt x="35842" y="7335"/>
                  </a:lnTo>
                  <a:lnTo>
                    <a:pt x="35727" y="7644"/>
                  </a:lnTo>
                  <a:lnTo>
                    <a:pt x="35572" y="7933"/>
                  </a:lnTo>
                  <a:lnTo>
                    <a:pt x="35379" y="8242"/>
                  </a:lnTo>
                  <a:lnTo>
                    <a:pt x="35148" y="8531"/>
                  </a:lnTo>
                  <a:lnTo>
                    <a:pt x="34877" y="8821"/>
                  </a:lnTo>
                  <a:lnTo>
                    <a:pt x="34568" y="9111"/>
                  </a:lnTo>
                  <a:lnTo>
                    <a:pt x="34240" y="9381"/>
                  </a:lnTo>
                  <a:lnTo>
                    <a:pt x="33854" y="9651"/>
                  </a:lnTo>
                  <a:lnTo>
                    <a:pt x="33430" y="9902"/>
                  </a:lnTo>
                  <a:lnTo>
                    <a:pt x="32986" y="10153"/>
                  </a:lnTo>
                  <a:lnTo>
                    <a:pt x="32523" y="10404"/>
                  </a:lnTo>
                  <a:lnTo>
                    <a:pt x="32001" y="10635"/>
                  </a:lnTo>
                  <a:lnTo>
                    <a:pt x="31461" y="10867"/>
                  </a:lnTo>
                  <a:lnTo>
                    <a:pt x="30901" y="11079"/>
                  </a:lnTo>
                  <a:lnTo>
                    <a:pt x="30303" y="11272"/>
                  </a:lnTo>
                  <a:lnTo>
                    <a:pt x="29685" y="11465"/>
                  </a:lnTo>
                  <a:lnTo>
                    <a:pt x="29029" y="11658"/>
                  </a:lnTo>
                  <a:lnTo>
                    <a:pt x="28354" y="11832"/>
                  </a:lnTo>
                  <a:lnTo>
                    <a:pt x="27659" y="11986"/>
                  </a:lnTo>
                  <a:lnTo>
                    <a:pt x="26945" y="12141"/>
                  </a:lnTo>
                  <a:lnTo>
                    <a:pt x="26211" y="12276"/>
                  </a:lnTo>
                  <a:lnTo>
                    <a:pt x="25439" y="12411"/>
                  </a:lnTo>
                  <a:lnTo>
                    <a:pt x="24667" y="12507"/>
                  </a:lnTo>
                  <a:lnTo>
                    <a:pt x="23876" y="12604"/>
                  </a:lnTo>
                  <a:lnTo>
                    <a:pt x="23046" y="12700"/>
                  </a:lnTo>
                  <a:lnTo>
                    <a:pt x="22216" y="12758"/>
                  </a:lnTo>
                  <a:lnTo>
                    <a:pt x="21386" y="12816"/>
                  </a:lnTo>
                  <a:lnTo>
                    <a:pt x="20517" y="12855"/>
                  </a:lnTo>
                  <a:lnTo>
                    <a:pt x="19649" y="12874"/>
                  </a:lnTo>
                  <a:lnTo>
                    <a:pt x="18780" y="12893"/>
                  </a:lnTo>
                  <a:lnTo>
                    <a:pt x="17892" y="12874"/>
                  </a:lnTo>
                  <a:lnTo>
                    <a:pt x="17024" y="12855"/>
                  </a:lnTo>
                  <a:lnTo>
                    <a:pt x="16155" y="12816"/>
                  </a:lnTo>
                  <a:lnTo>
                    <a:pt x="15325" y="12758"/>
                  </a:lnTo>
                  <a:lnTo>
                    <a:pt x="14496" y="12700"/>
                  </a:lnTo>
                  <a:lnTo>
                    <a:pt x="13685" y="12604"/>
                  </a:lnTo>
                  <a:lnTo>
                    <a:pt x="12874" y="12507"/>
                  </a:lnTo>
                  <a:lnTo>
                    <a:pt x="12102" y="12411"/>
                  </a:lnTo>
                  <a:lnTo>
                    <a:pt x="11349" y="12276"/>
                  </a:lnTo>
                  <a:lnTo>
                    <a:pt x="10597" y="12141"/>
                  </a:lnTo>
                  <a:lnTo>
                    <a:pt x="9883" y="11986"/>
                  </a:lnTo>
                  <a:lnTo>
                    <a:pt x="9188" y="11832"/>
                  </a:lnTo>
                  <a:lnTo>
                    <a:pt x="8512" y="11658"/>
                  </a:lnTo>
                  <a:lnTo>
                    <a:pt x="7875" y="11465"/>
                  </a:lnTo>
                  <a:lnTo>
                    <a:pt x="7238" y="11272"/>
                  </a:lnTo>
                  <a:lnTo>
                    <a:pt x="6640" y="11079"/>
                  </a:lnTo>
                  <a:lnTo>
                    <a:pt x="6080" y="10867"/>
                  </a:lnTo>
                  <a:lnTo>
                    <a:pt x="5540" y="10635"/>
                  </a:lnTo>
                  <a:lnTo>
                    <a:pt x="5038" y="10404"/>
                  </a:lnTo>
                  <a:lnTo>
                    <a:pt x="4556" y="10153"/>
                  </a:lnTo>
                  <a:lnTo>
                    <a:pt x="4112" y="9902"/>
                  </a:lnTo>
                  <a:lnTo>
                    <a:pt x="3687" y="9651"/>
                  </a:lnTo>
                  <a:lnTo>
                    <a:pt x="3320" y="9381"/>
                  </a:lnTo>
                  <a:lnTo>
                    <a:pt x="2973" y="9111"/>
                  </a:lnTo>
                  <a:lnTo>
                    <a:pt x="2664" y="8821"/>
                  </a:lnTo>
                  <a:lnTo>
                    <a:pt x="2394" y="8531"/>
                  </a:lnTo>
                  <a:lnTo>
                    <a:pt x="2162" y="8242"/>
                  </a:lnTo>
                  <a:lnTo>
                    <a:pt x="1969" y="7933"/>
                  </a:lnTo>
                  <a:lnTo>
                    <a:pt x="1815" y="7644"/>
                  </a:lnTo>
                  <a:lnTo>
                    <a:pt x="1699" y="7335"/>
                  </a:lnTo>
                  <a:lnTo>
                    <a:pt x="1641" y="7007"/>
                  </a:lnTo>
                  <a:lnTo>
                    <a:pt x="1622" y="6698"/>
                  </a:lnTo>
                  <a:lnTo>
                    <a:pt x="1641" y="6370"/>
                  </a:lnTo>
                  <a:lnTo>
                    <a:pt x="1699" y="6061"/>
                  </a:lnTo>
                  <a:lnTo>
                    <a:pt x="1815" y="5752"/>
                  </a:lnTo>
                  <a:lnTo>
                    <a:pt x="1969" y="5443"/>
                  </a:lnTo>
                  <a:lnTo>
                    <a:pt x="2162" y="5154"/>
                  </a:lnTo>
                  <a:lnTo>
                    <a:pt x="2394" y="4845"/>
                  </a:lnTo>
                  <a:lnTo>
                    <a:pt x="2664" y="4575"/>
                  </a:lnTo>
                  <a:lnTo>
                    <a:pt x="2973" y="4285"/>
                  </a:lnTo>
                  <a:lnTo>
                    <a:pt x="3320" y="4015"/>
                  </a:lnTo>
                  <a:lnTo>
                    <a:pt x="3687" y="3745"/>
                  </a:lnTo>
                  <a:lnTo>
                    <a:pt x="4112" y="3475"/>
                  </a:lnTo>
                  <a:lnTo>
                    <a:pt x="4556" y="3224"/>
                  </a:lnTo>
                  <a:lnTo>
                    <a:pt x="5038" y="2992"/>
                  </a:lnTo>
                  <a:lnTo>
                    <a:pt x="5540" y="2761"/>
                  </a:lnTo>
                  <a:lnTo>
                    <a:pt x="6080" y="2529"/>
                  </a:lnTo>
                  <a:lnTo>
                    <a:pt x="6640" y="2317"/>
                  </a:lnTo>
                  <a:lnTo>
                    <a:pt x="7238" y="2104"/>
                  </a:lnTo>
                  <a:lnTo>
                    <a:pt x="7875" y="1911"/>
                  </a:lnTo>
                  <a:lnTo>
                    <a:pt x="8512" y="1738"/>
                  </a:lnTo>
                  <a:lnTo>
                    <a:pt x="9188" y="1564"/>
                  </a:lnTo>
                  <a:lnTo>
                    <a:pt x="9883" y="1390"/>
                  </a:lnTo>
                  <a:lnTo>
                    <a:pt x="10597" y="1255"/>
                  </a:lnTo>
                  <a:lnTo>
                    <a:pt x="11349" y="1101"/>
                  </a:lnTo>
                  <a:lnTo>
                    <a:pt x="12102" y="985"/>
                  </a:lnTo>
                  <a:lnTo>
                    <a:pt x="12874" y="869"/>
                  </a:lnTo>
                  <a:lnTo>
                    <a:pt x="13685" y="773"/>
                  </a:lnTo>
                  <a:lnTo>
                    <a:pt x="14496" y="695"/>
                  </a:lnTo>
                  <a:lnTo>
                    <a:pt x="15325" y="618"/>
                  </a:lnTo>
                  <a:lnTo>
                    <a:pt x="16155" y="560"/>
                  </a:lnTo>
                  <a:lnTo>
                    <a:pt x="17024" y="522"/>
                  </a:lnTo>
                  <a:lnTo>
                    <a:pt x="17892" y="502"/>
                  </a:lnTo>
                  <a:close/>
                  <a:moveTo>
                    <a:pt x="17815" y="0"/>
                  </a:move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0"/>
                  </a:moveTo>
                  <a:lnTo>
                    <a:pt x="10731" y="0"/>
                  </a:lnTo>
                  <a:lnTo>
                    <a:pt x="9631" y="20"/>
                  </a:lnTo>
                  <a:lnTo>
                    <a:pt x="8570" y="78"/>
                  </a:lnTo>
                  <a:lnTo>
                    <a:pt x="7547" y="174"/>
                  </a:lnTo>
                  <a:lnTo>
                    <a:pt x="6562" y="290"/>
                  </a:lnTo>
                  <a:lnTo>
                    <a:pt x="5617" y="444"/>
                  </a:lnTo>
                  <a:lnTo>
                    <a:pt x="4729" y="637"/>
                  </a:lnTo>
                  <a:lnTo>
                    <a:pt x="3899" y="869"/>
                  </a:lnTo>
                  <a:lnTo>
                    <a:pt x="3146" y="1101"/>
                  </a:lnTo>
                  <a:lnTo>
                    <a:pt x="2799" y="1236"/>
                  </a:lnTo>
                  <a:lnTo>
                    <a:pt x="2451" y="1371"/>
                  </a:lnTo>
                  <a:lnTo>
                    <a:pt x="2142" y="1525"/>
                  </a:lnTo>
                  <a:lnTo>
                    <a:pt x="1834" y="1660"/>
                  </a:lnTo>
                  <a:lnTo>
                    <a:pt x="1563" y="1815"/>
                  </a:lnTo>
                  <a:lnTo>
                    <a:pt x="1293" y="1969"/>
                  </a:lnTo>
                  <a:lnTo>
                    <a:pt x="1062" y="2143"/>
                  </a:lnTo>
                  <a:lnTo>
                    <a:pt x="849" y="2316"/>
                  </a:lnTo>
                  <a:lnTo>
                    <a:pt x="656" y="2471"/>
                  </a:lnTo>
                  <a:lnTo>
                    <a:pt x="483" y="2664"/>
                  </a:lnTo>
                  <a:lnTo>
                    <a:pt x="347" y="2838"/>
                  </a:lnTo>
                  <a:lnTo>
                    <a:pt x="212" y="3011"/>
                  </a:lnTo>
                  <a:lnTo>
                    <a:pt x="135" y="3204"/>
                  </a:lnTo>
                  <a:lnTo>
                    <a:pt x="58" y="3397"/>
                  </a:lnTo>
                  <a:lnTo>
                    <a:pt x="19" y="3590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976"/>
                  </a:lnTo>
                  <a:lnTo>
                    <a:pt x="58" y="4169"/>
                  </a:lnTo>
                  <a:lnTo>
                    <a:pt x="135" y="4362"/>
                  </a:lnTo>
                  <a:lnTo>
                    <a:pt x="212" y="4536"/>
                  </a:lnTo>
                  <a:lnTo>
                    <a:pt x="347" y="4729"/>
                  </a:lnTo>
                  <a:lnTo>
                    <a:pt x="483" y="4903"/>
                  </a:lnTo>
                  <a:lnTo>
                    <a:pt x="656" y="5077"/>
                  </a:lnTo>
                  <a:lnTo>
                    <a:pt x="849" y="5250"/>
                  </a:lnTo>
                  <a:lnTo>
                    <a:pt x="1062" y="5424"/>
                  </a:lnTo>
                  <a:lnTo>
                    <a:pt x="1293" y="5578"/>
                  </a:lnTo>
                  <a:lnTo>
                    <a:pt x="1563" y="5733"/>
                  </a:lnTo>
                  <a:lnTo>
                    <a:pt x="1834" y="5887"/>
                  </a:lnTo>
                  <a:lnTo>
                    <a:pt x="2142" y="6042"/>
                  </a:lnTo>
                  <a:lnTo>
                    <a:pt x="2451" y="6177"/>
                  </a:lnTo>
                  <a:lnTo>
                    <a:pt x="2799" y="6331"/>
                  </a:lnTo>
                  <a:lnTo>
                    <a:pt x="3146" y="6447"/>
                  </a:lnTo>
                  <a:lnTo>
                    <a:pt x="3899" y="6698"/>
                  </a:lnTo>
                  <a:lnTo>
                    <a:pt x="4729" y="6910"/>
                  </a:lnTo>
                  <a:lnTo>
                    <a:pt x="5617" y="7103"/>
                  </a:lnTo>
                  <a:lnTo>
                    <a:pt x="6562" y="7258"/>
                  </a:lnTo>
                  <a:lnTo>
                    <a:pt x="7547" y="7393"/>
                  </a:lnTo>
                  <a:lnTo>
                    <a:pt x="8570" y="7489"/>
                  </a:lnTo>
                  <a:lnTo>
                    <a:pt x="9631" y="7547"/>
                  </a:lnTo>
                  <a:lnTo>
                    <a:pt x="10731" y="7566"/>
                  </a:lnTo>
                  <a:lnTo>
                    <a:pt x="10731" y="7566"/>
                  </a:lnTo>
                  <a:lnTo>
                    <a:pt x="11812" y="7547"/>
                  </a:lnTo>
                  <a:lnTo>
                    <a:pt x="12874" y="7489"/>
                  </a:lnTo>
                  <a:lnTo>
                    <a:pt x="13916" y="7393"/>
                  </a:lnTo>
                  <a:lnTo>
                    <a:pt x="14900" y="7258"/>
                  </a:lnTo>
                  <a:lnTo>
                    <a:pt x="15827" y="7103"/>
                  </a:lnTo>
                  <a:lnTo>
                    <a:pt x="16715" y="6910"/>
                  </a:lnTo>
                  <a:lnTo>
                    <a:pt x="17545" y="6698"/>
                  </a:lnTo>
                  <a:lnTo>
                    <a:pt x="18297" y="6447"/>
                  </a:lnTo>
                  <a:lnTo>
                    <a:pt x="18664" y="6331"/>
                  </a:lnTo>
                  <a:lnTo>
                    <a:pt x="18992" y="6177"/>
                  </a:lnTo>
                  <a:lnTo>
                    <a:pt x="19320" y="6042"/>
                  </a:lnTo>
                  <a:lnTo>
                    <a:pt x="19610" y="5887"/>
                  </a:lnTo>
                  <a:lnTo>
                    <a:pt x="19880" y="5733"/>
                  </a:lnTo>
                  <a:lnTo>
                    <a:pt x="20150" y="5578"/>
                  </a:lnTo>
                  <a:lnTo>
                    <a:pt x="20382" y="5424"/>
                  </a:lnTo>
                  <a:lnTo>
                    <a:pt x="20594" y="5250"/>
                  </a:lnTo>
                  <a:lnTo>
                    <a:pt x="20787" y="5077"/>
                  </a:lnTo>
                  <a:lnTo>
                    <a:pt x="20961" y="4903"/>
                  </a:lnTo>
                  <a:lnTo>
                    <a:pt x="21096" y="4729"/>
                  </a:lnTo>
                  <a:lnTo>
                    <a:pt x="21231" y="4536"/>
                  </a:lnTo>
                  <a:lnTo>
                    <a:pt x="21328" y="4362"/>
                  </a:lnTo>
                  <a:lnTo>
                    <a:pt x="21385" y="4169"/>
                  </a:lnTo>
                  <a:lnTo>
                    <a:pt x="21424" y="3976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590"/>
                  </a:lnTo>
                  <a:lnTo>
                    <a:pt x="21385" y="3397"/>
                  </a:lnTo>
                  <a:lnTo>
                    <a:pt x="21328" y="3204"/>
                  </a:lnTo>
                  <a:lnTo>
                    <a:pt x="21231" y="3011"/>
                  </a:lnTo>
                  <a:lnTo>
                    <a:pt x="21096" y="2838"/>
                  </a:lnTo>
                  <a:lnTo>
                    <a:pt x="20961" y="2664"/>
                  </a:lnTo>
                  <a:lnTo>
                    <a:pt x="20787" y="2471"/>
                  </a:lnTo>
                  <a:lnTo>
                    <a:pt x="20594" y="2316"/>
                  </a:lnTo>
                  <a:lnTo>
                    <a:pt x="20382" y="2143"/>
                  </a:lnTo>
                  <a:lnTo>
                    <a:pt x="20150" y="1969"/>
                  </a:lnTo>
                  <a:lnTo>
                    <a:pt x="19880" y="1815"/>
                  </a:lnTo>
                  <a:lnTo>
                    <a:pt x="19610" y="1660"/>
                  </a:lnTo>
                  <a:lnTo>
                    <a:pt x="19320" y="1525"/>
                  </a:lnTo>
                  <a:lnTo>
                    <a:pt x="18992" y="1371"/>
                  </a:lnTo>
                  <a:lnTo>
                    <a:pt x="18664" y="1236"/>
                  </a:lnTo>
                  <a:lnTo>
                    <a:pt x="18297" y="1101"/>
                  </a:lnTo>
                  <a:lnTo>
                    <a:pt x="17545" y="869"/>
                  </a:lnTo>
                  <a:lnTo>
                    <a:pt x="16715" y="637"/>
                  </a:lnTo>
                  <a:lnTo>
                    <a:pt x="15827" y="444"/>
                  </a:lnTo>
                  <a:lnTo>
                    <a:pt x="14900" y="290"/>
                  </a:lnTo>
                  <a:lnTo>
                    <a:pt x="13916" y="174"/>
                  </a:lnTo>
                  <a:lnTo>
                    <a:pt x="12874" y="78"/>
                  </a:lnTo>
                  <a:lnTo>
                    <a:pt x="11812" y="20"/>
                  </a:lnTo>
                  <a:lnTo>
                    <a:pt x="1073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fill="none" extrusionOk="0">
                  <a:moveTo>
                    <a:pt x="10867" y="7836"/>
                  </a:moveTo>
                  <a:lnTo>
                    <a:pt x="10867" y="7836"/>
                  </a:lnTo>
                  <a:lnTo>
                    <a:pt x="9748" y="7817"/>
                  </a:lnTo>
                  <a:lnTo>
                    <a:pt x="8667" y="7759"/>
                  </a:lnTo>
                  <a:lnTo>
                    <a:pt x="7625" y="7663"/>
                  </a:lnTo>
                  <a:lnTo>
                    <a:pt x="6640" y="7528"/>
                  </a:lnTo>
                  <a:lnTo>
                    <a:pt x="5695" y="7373"/>
                  </a:lnTo>
                  <a:lnTo>
                    <a:pt x="4788" y="7161"/>
                  </a:lnTo>
                  <a:lnTo>
                    <a:pt x="3958" y="6949"/>
                  </a:lnTo>
                  <a:lnTo>
                    <a:pt x="3186" y="6678"/>
                  </a:lnTo>
                  <a:lnTo>
                    <a:pt x="2819" y="6543"/>
                  </a:lnTo>
                  <a:lnTo>
                    <a:pt x="2491" y="6408"/>
                  </a:lnTo>
                  <a:lnTo>
                    <a:pt x="2163" y="6254"/>
                  </a:lnTo>
                  <a:lnTo>
                    <a:pt x="1854" y="6099"/>
                  </a:lnTo>
                  <a:lnTo>
                    <a:pt x="1584" y="5945"/>
                  </a:lnTo>
                  <a:lnTo>
                    <a:pt x="1313" y="5791"/>
                  </a:lnTo>
                  <a:lnTo>
                    <a:pt x="1082" y="5617"/>
                  </a:lnTo>
                  <a:lnTo>
                    <a:pt x="850" y="5443"/>
                  </a:lnTo>
                  <a:lnTo>
                    <a:pt x="657" y="5269"/>
                  </a:lnTo>
                  <a:lnTo>
                    <a:pt x="483" y="5076"/>
                  </a:lnTo>
                  <a:lnTo>
                    <a:pt x="348" y="4903"/>
                  </a:lnTo>
                  <a:lnTo>
                    <a:pt x="213" y="4710"/>
                  </a:lnTo>
                  <a:lnTo>
                    <a:pt x="117" y="4517"/>
                  </a:lnTo>
                  <a:lnTo>
                    <a:pt x="59" y="4324"/>
                  </a:lnTo>
                  <a:lnTo>
                    <a:pt x="20" y="4111"/>
                  </a:lnTo>
                  <a:lnTo>
                    <a:pt x="1" y="3918"/>
                  </a:lnTo>
                  <a:lnTo>
                    <a:pt x="1" y="3918"/>
                  </a:lnTo>
                  <a:lnTo>
                    <a:pt x="20" y="3706"/>
                  </a:lnTo>
                  <a:lnTo>
                    <a:pt x="59" y="3513"/>
                  </a:lnTo>
                  <a:lnTo>
                    <a:pt x="117" y="3320"/>
                  </a:lnTo>
                  <a:lnTo>
                    <a:pt x="213" y="3127"/>
                  </a:lnTo>
                  <a:lnTo>
                    <a:pt x="348" y="2934"/>
                  </a:lnTo>
                  <a:lnTo>
                    <a:pt x="483" y="2741"/>
                  </a:lnTo>
                  <a:lnTo>
                    <a:pt x="657" y="2567"/>
                  </a:lnTo>
                  <a:lnTo>
                    <a:pt x="850" y="2394"/>
                  </a:lnTo>
                  <a:lnTo>
                    <a:pt x="1082" y="2220"/>
                  </a:lnTo>
                  <a:lnTo>
                    <a:pt x="1313" y="2046"/>
                  </a:lnTo>
                  <a:lnTo>
                    <a:pt x="1584" y="1892"/>
                  </a:lnTo>
                  <a:lnTo>
                    <a:pt x="1854" y="1718"/>
                  </a:lnTo>
                  <a:lnTo>
                    <a:pt x="2163" y="1564"/>
                  </a:lnTo>
                  <a:lnTo>
                    <a:pt x="2491" y="1429"/>
                  </a:lnTo>
                  <a:lnTo>
                    <a:pt x="2819" y="1274"/>
                  </a:lnTo>
                  <a:lnTo>
                    <a:pt x="3186" y="1139"/>
                  </a:lnTo>
                  <a:lnTo>
                    <a:pt x="3958" y="888"/>
                  </a:lnTo>
                  <a:lnTo>
                    <a:pt x="4788" y="656"/>
                  </a:lnTo>
                  <a:lnTo>
                    <a:pt x="5695" y="463"/>
                  </a:lnTo>
                  <a:lnTo>
                    <a:pt x="6640" y="309"/>
                  </a:lnTo>
                  <a:lnTo>
                    <a:pt x="7625" y="174"/>
                  </a:lnTo>
                  <a:lnTo>
                    <a:pt x="8667" y="77"/>
                  </a:lnTo>
                  <a:lnTo>
                    <a:pt x="9748" y="20"/>
                  </a:lnTo>
                  <a:lnTo>
                    <a:pt x="10867" y="0"/>
                  </a:lnTo>
                  <a:lnTo>
                    <a:pt x="10867" y="0"/>
                  </a:lnTo>
                  <a:lnTo>
                    <a:pt x="11967" y="20"/>
                  </a:lnTo>
                  <a:lnTo>
                    <a:pt x="13048" y="77"/>
                  </a:lnTo>
                  <a:lnTo>
                    <a:pt x="14091" y="174"/>
                  </a:lnTo>
                  <a:lnTo>
                    <a:pt x="15075" y="309"/>
                  </a:lnTo>
                  <a:lnTo>
                    <a:pt x="16040" y="463"/>
                  </a:lnTo>
                  <a:lnTo>
                    <a:pt x="16928" y="656"/>
                  </a:lnTo>
                  <a:lnTo>
                    <a:pt x="17758" y="888"/>
                  </a:lnTo>
                  <a:lnTo>
                    <a:pt x="18530" y="1139"/>
                  </a:lnTo>
                  <a:lnTo>
                    <a:pt x="18897" y="1274"/>
                  </a:lnTo>
                  <a:lnTo>
                    <a:pt x="19244" y="1429"/>
                  </a:lnTo>
                  <a:lnTo>
                    <a:pt x="19553" y="1564"/>
                  </a:lnTo>
                  <a:lnTo>
                    <a:pt x="19862" y="1718"/>
                  </a:lnTo>
                  <a:lnTo>
                    <a:pt x="20151" y="1892"/>
                  </a:lnTo>
                  <a:lnTo>
                    <a:pt x="20402" y="2046"/>
                  </a:lnTo>
                  <a:lnTo>
                    <a:pt x="20653" y="2220"/>
                  </a:lnTo>
                  <a:lnTo>
                    <a:pt x="20865" y="2394"/>
                  </a:lnTo>
                  <a:lnTo>
                    <a:pt x="21058" y="2567"/>
                  </a:lnTo>
                  <a:lnTo>
                    <a:pt x="21232" y="2741"/>
                  </a:lnTo>
                  <a:lnTo>
                    <a:pt x="21367" y="2934"/>
                  </a:lnTo>
                  <a:lnTo>
                    <a:pt x="21502" y="3127"/>
                  </a:lnTo>
                  <a:lnTo>
                    <a:pt x="21599" y="3320"/>
                  </a:lnTo>
                  <a:lnTo>
                    <a:pt x="21657" y="3513"/>
                  </a:lnTo>
                  <a:lnTo>
                    <a:pt x="21695" y="3706"/>
                  </a:lnTo>
                  <a:lnTo>
                    <a:pt x="21714" y="3918"/>
                  </a:lnTo>
                  <a:lnTo>
                    <a:pt x="21714" y="3918"/>
                  </a:lnTo>
                  <a:lnTo>
                    <a:pt x="21695" y="4111"/>
                  </a:lnTo>
                  <a:lnTo>
                    <a:pt x="21657" y="4324"/>
                  </a:lnTo>
                  <a:lnTo>
                    <a:pt x="21599" y="4517"/>
                  </a:lnTo>
                  <a:lnTo>
                    <a:pt x="21502" y="4710"/>
                  </a:lnTo>
                  <a:lnTo>
                    <a:pt x="21367" y="4903"/>
                  </a:lnTo>
                  <a:lnTo>
                    <a:pt x="21232" y="5076"/>
                  </a:lnTo>
                  <a:lnTo>
                    <a:pt x="21058" y="5269"/>
                  </a:lnTo>
                  <a:lnTo>
                    <a:pt x="20865" y="5443"/>
                  </a:lnTo>
                  <a:lnTo>
                    <a:pt x="20653" y="5617"/>
                  </a:lnTo>
                  <a:lnTo>
                    <a:pt x="20402" y="5791"/>
                  </a:lnTo>
                  <a:lnTo>
                    <a:pt x="20151" y="5945"/>
                  </a:lnTo>
                  <a:lnTo>
                    <a:pt x="19862" y="6099"/>
                  </a:lnTo>
                  <a:lnTo>
                    <a:pt x="19553" y="6254"/>
                  </a:lnTo>
                  <a:lnTo>
                    <a:pt x="19244" y="6408"/>
                  </a:lnTo>
                  <a:lnTo>
                    <a:pt x="18897" y="6543"/>
                  </a:lnTo>
                  <a:lnTo>
                    <a:pt x="18530" y="6678"/>
                  </a:lnTo>
                  <a:lnTo>
                    <a:pt x="17758" y="6949"/>
                  </a:lnTo>
                  <a:lnTo>
                    <a:pt x="16928" y="7161"/>
                  </a:lnTo>
                  <a:lnTo>
                    <a:pt x="16040" y="7373"/>
                  </a:lnTo>
                  <a:lnTo>
                    <a:pt x="15075" y="7528"/>
                  </a:lnTo>
                  <a:lnTo>
                    <a:pt x="14091" y="7663"/>
                  </a:lnTo>
                  <a:lnTo>
                    <a:pt x="13048" y="7759"/>
                  </a:lnTo>
                  <a:lnTo>
                    <a:pt x="11967" y="7817"/>
                  </a:lnTo>
                  <a:lnTo>
                    <a:pt x="10867" y="78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"/>
                  </a:moveTo>
                  <a:lnTo>
                    <a:pt x="16946" y="1"/>
                  </a:lnTo>
                  <a:lnTo>
                    <a:pt x="16058" y="1"/>
                  </a:lnTo>
                  <a:lnTo>
                    <a:pt x="15209" y="39"/>
                  </a:lnTo>
                  <a:lnTo>
                    <a:pt x="14360" y="78"/>
                  </a:lnTo>
                  <a:lnTo>
                    <a:pt x="13530" y="116"/>
                  </a:lnTo>
                  <a:lnTo>
                    <a:pt x="12719" y="194"/>
                  </a:lnTo>
                  <a:lnTo>
                    <a:pt x="11909" y="271"/>
                  </a:lnTo>
                  <a:lnTo>
                    <a:pt x="11117" y="367"/>
                  </a:lnTo>
                  <a:lnTo>
                    <a:pt x="10345" y="464"/>
                  </a:lnTo>
                  <a:lnTo>
                    <a:pt x="9612" y="599"/>
                  </a:lnTo>
                  <a:lnTo>
                    <a:pt x="8879" y="734"/>
                  </a:lnTo>
                  <a:lnTo>
                    <a:pt x="8164" y="869"/>
                  </a:lnTo>
                  <a:lnTo>
                    <a:pt x="7470" y="1024"/>
                  </a:lnTo>
                  <a:lnTo>
                    <a:pt x="6813" y="1197"/>
                  </a:lnTo>
                  <a:lnTo>
                    <a:pt x="6176" y="1371"/>
                  </a:lnTo>
                  <a:lnTo>
                    <a:pt x="5559" y="1564"/>
                  </a:lnTo>
                  <a:lnTo>
                    <a:pt x="4960" y="1757"/>
                  </a:lnTo>
                  <a:lnTo>
                    <a:pt x="4401" y="1969"/>
                  </a:lnTo>
                  <a:lnTo>
                    <a:pt x="3880" y="2182"/>
                  </a:lnTo>
                  <a:lnTo>
                    <a:pt x="3378" y="2413"/>
                  </a:lnTo>
                  <a:lnTo>
                    <a:pt x="2895" y="2645"/>
                  </a:lnTo>
                  <a:lnTo>
                    <a:pt x="2451" y="2876"/>
                  </a:lnTo>
                  <a:lnTo>
                    <a:pt x="2046" y="3127"/>
                  </a:lnTo>
                  <a:lnTo>
                    <a:pt x="1679" y="3398"/>
                  </a:lnTo>
                  <a:lnTo>
                    <a:pt x="1332" y="3648"/>
                  </a:lnTo>
                  <a:lnTo>
                    <a:pt x="1042" y="3919"/>
                  </a:lnTo>
                  <a:lnTo>
                    <a:pt x="772" y="4208"/>
                  </a:lnTo>
                  <a:lnTo>
                    <a:pt x="541" y="4498"/>
                  </a:lnTo>
                  <a:lnTo>
                    <a:pt x="348" y="4768"/>
                  </a:lnTo>
                  <a:lnTo>
                    <a:pt x="193" y="5077"/>
                  </a:lnTo>
                  <a:lnTo>
                    <a:pt x="97" y="5366"/>
                  </a:lnTo>
                  <a:lnTo>
                    <a:pt x="19" y="5675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6293"/>
                  </a:lnTo>
                  <a:lnTo>
                    <a:pt x="97" y="6582"/>
                  </a:lnTo>
                  <a:lnTo>
                    <a:pt x="193" y="6891"/>
                  </a:lnTo>
                  <a:lnTo>
                    <a:pt x="348" y="7181"/>
                  </a:lnTo>
                  <a:lnTo>
                    <a:pt x="541" y="7470"/>
                  </a:lnTo>
                  <a:lnTo>
                    <a:pt x="772" y="7760"/>
                  </a:lnTo>
                  <a:lnTo>
                    <a:pt x="1042" y="8030"/>
                  </a:lnTo>
                  <a:lnTo>
                    <a:pt x="1332" y="8300"/>
                  </a:lnTo>
                  <a:lnTo>
                    <a:pt x="1679" y="8570"/>
                  </a:lnTo>
                  <a:lnTo>
                    <a:pt x="2046" y="8821"/>
                  </a:lnTo>
                  <a:lnTo>
                    <a:pt x="2451" y="9072"/>
                  </a:lnTo>
                  <a:lnTo>
                    <a:pt x="2895" y="9323"/>
                  </a:lnTo>
                  <a:lnTo>
                    <a:pt x="3378" y="9555"/>
                  </a:lnTo>
                  <a:lnTo>
                    <a:pt x="3880" y="9786"/>
                  </a:lnTo>
                  <a:lnTo>
                    <a:pt x="4401" y="9998"/>
                  </a:lnTo>
                  <a:lnTo>
                    <a:pt x="4960" y="10211"/>
                  </a:lnTo>
                  <a:lnTo>
                    <a:pt x="5559" y="10404"/>
                  </a:lnTo>
                  <a:lnTo>
                    <a:pt x="6176" y="10597"/>
                  </a:lnTo>
                  <a:lnTo>
                    <a:pt x="6813" y="10771"/>
                  </a:lnTo>
                  <a:lnTo>
                    <a:pt x="7470" y="10944"/>
                  </a:lnTo>
                  <a:lnTo>
                    <a:pt x="8164" y="11099"/>
                  </a:lnTo>
                  <a:lnTo>
                    <a:pt x="8879" y="11234"/>
                  </a:lnTo>
                  <a:lnTo>
                    <a:pt x="9612" y="11369"/>
                  </a:lnTo>
                  <a:lnTo>
                    <a:pt x="10345" y="11485"/>
                  </a:lnTo>
                  <a:lnTo>
                    <a:pt x="11117" y="11600"/>
                  </a:lnTo>
                  <a:lnTo>
                    <a:pt x="11909" y="11697"/>
                  </a:lnTo>
                  <a:lnTo>
                    <a:pt x="12719" y="11774"/>
                  </a:lnTo>
                  <a:lnTo>
                    <a:pt x="13530" y="11832"/>
                  </a:lnTo>
                  <a:lnTo>
                    <a:pt x="14360" y="11890"/>
                  </a:lnTo>
                  <a:lnTo>
                    <a:pt x="15209" y="11929"/>
                  </a:lnTo>
                  <a:lnTo>
                    <a:pt x="16058" y="11948"/>
                  </a:lnTo>
                  <a:lnTo>
                    <a:pt x="16946" y="11967"/>
                  </a:lnTo>
                  <a:lnTo>
                    <a:pt x="16946" y="11967"/>
                  </a:lnTo>
                  <a:lnTo>
                    <a:pt x="17815" y="11948"/>
                  </a:lnTo>
                  <a:lnTo>
                    <a:pt x="18664" y="11929"/>
                  </a:lnTo>
                  <a:lnTo>
                    <a:pt x="19513" y="11890"/>
                  </a:lnTo>
                  <a:lnTo>
                    <a:pt x="20343" y="11832"/>
                  </a:lnTo>
                  <a:lnTo>
                    <a:pt x="21173" y="11774"/>
                  </a:lnTo>
                  <a:lnTo>
                    <a:pt x="21965" y="11697"/>
                  </a:lnTo>
                  <a:lnTo>
                    <a:pt x="22756" y="11600"/>
                  </a:lnTo>
                  <a:lnTo>
                    <a:pt x="23528" y="11485"/>
                  </a:lnTo>
                  <a:lnTo>
                    <a:pt x="24281" y="11369"/>
                  </a:lnTo>
                  <a:lnTo>
                    <a:pt x="24995" y="11234"/>
                  </a:lnTo>
                  <a:lnTo>
                    <a:pt x="25709" y="11099"/>
                  </a:lnTo>
                  <a:lnTo>
                    <a:pt x="26404" y="10944"/>
                  </a:lnTo>
                  <a:lnTo>
                    <a:pt x="27060" y="10771"/>
                  </a:lnTo>
                  <a:lnTo>
                    <a:pt x="27697" y="10597"/>
                  </a:lnTo>
                  <a:lnTo>
                    <a:pt x="28315" y="10404"/>
                  </a:lnTo>
                  <a:lnTo>
                    <a:pt x="28913" y="10211"/>
                  </a:lnTo>
                  <a:lnTo>
                    <a:pt x="29473" y="9998"/>
                  </a:lnTo>
                  <a:lnTo>
                    <a:pt x="29994" y="9786"/>
                  </a:lnTo>
                  <a:lnTo>
                    <a:pt x="30496" y="9555"/>
                  </a:lnTo>
                  <a:lnTo>
                    <a:pt x="30978" y="9323"/>
                  </a:lnTo>
                  <a:lnTo>
                    <a:pt x="31422" y="9072"/>
                  </a:lnTo>
                  <a:lnTo>
                    <a:pt x="31827" y="8821"/>
                  </a:lnTo>
                  <a:lnTo>
                    <a:pt x="32194" y="8570"/>
                  </a:lnTo>
                  <a:lnTo>
                    <a:pt x="32541" y="8300"/>
                  </a:lnTo>
                  <a:lnTo>
                    <a:pt x="32850" y="8030"/>
                  </a:lnTo>
                  <a:lnTo>
                    <a:pt x="33101" y="7760"/>
                  </a:lnTo>
                  <a:lnTo>
                    <a:pt x="33333" y="7470"/>
                  </a:lnTo>
                  <a:lnTo>
                    <a:pt x="33526" y="7181"/>
                  </a:lnTo>
                  <a:lnTo>
                    <a:pt x="33680" y="6891"/>
                  </a:lnTo>
                  <a:lnTo>
                    <a:pt x="33777" y="6582"/>
                  </a:lnTo>
                  <a:lnTo>
                    <a:pt x="33854" y="6293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5675"/>
                  </a:lnTo>
                  <a:lnTo>
                    <a:pt x="33777" y="5366"/>
                  </a:lnTo>
                  <a:lnTo>
                    <a:pt x="33680" y="5077"/>
                  </a:lnTo>
                  <a:lnTo>
                    <a:pt x="33526" y="4768"/>
                  </a:lnTo>
                  <a:lnTo>
                    <a:pt x="33333" y="4498"/>
                  </a:lnTo>
                  <a:lnTo>
                    <a:pt x="33101" y="4208"/>
                  </a:lnTo>
                  <a:lnTo>
                    <a:pt x="32850" y="3919"/>
                  </a:lnTo>
                  <a:lnTo>
                    <a:pt x="32541" y="3648"/>
                  </a:lnTo>
                  <a:lnTo>
                    <a:pt x="32194" y="3398"/>
                  </a:lnTo>
                  <a:lnTo>
                    <a:pt x="31827" y="3127"/>
                  </a:lnTo>
                  <a:lnTo>
                    <a:pt x="31422" y="2876"/>
                  </a:lnTo>
                  <a:lnTo>
                    <a:pt x="30978" y="2645"/>
                  </a:lnTo>
                  <a:lnTo>
                    <a:pt x="30496" y="2413"/>
                  </a:lnTo>
                  <a:lnTo>
                    <a:pt x="29994" y="2182"/>
                  </a:lnTo>
                  <a:lnTo>
                    <a:pt x="29473" y="1969"/>
                  </a:lnTo>
                  <a:lnTo>
                    <a:pt x="28913" y="1757"/>
                  </a:lnTo>
                  <a:lnTo>
                    <a:pt x="28315" y="1564"/>
                  </a:lnTo>
                  <a:lnTo>
                    <a:pt x="27697" y="1371"/>
                  </a:lnTo>
                  <a:lnTo>
                    <a:pt x="27060" y="1197"/>
                  </a:lnTo>
                  <a:lnTo>
                    <a:pt x="26404" y="1024"/>
                  </a:lnTo>
                  <a:lnTo>
                    <a:pt x="25709" y="869"/>
                  </a:lnTo>
                  <a:lnTo>
                    <a:pt x="24995" y="734"/>
                  </a:lnTo>
                  <a:lnTo>
                    <a:pt x="24281" y="599"/>
                  </a:lnTo>
                  <a:lnTo>
                    <a:pt x="23528" y="464"/>
                  </a:lnTo>
                  <a:lnTo>
                    <a:pt x="22756" y="367"/>
                  </a:lnTo>
                  <a:lnTo>
                    <a:pt x="21965" y="271"/>
                  </a:lnTo>
                  <a:lnTo>
                    <a:pt x="21173" y="194"/>
                  </a:lnTo>
                  <a:lnTo>
                    <a:pt x="20343" y="116"/>
                  </a:lnTo>
                  <a:lnTo>
                    <a:pt x="19513" y="78"/>
                  </a:lnTo>
                  <a:lnTo>
                    <a:pt x="18664" y="39"/>
                  </a:lnTo>
                  <a:lnTo>
                    <a:pt x="17815" y="1"/>
                  </a:lnTo>
                  <a:lnTo>
                    <a:pt x="169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fill="none" extrusionOk="0">
                  <a:moveTo>
                    <a:pt x="17159" y="12391"/>
                  </a:moveTo>
                  <a:lnTo>
                    <a:pt x="17159" y="12391"/>
                  </a:lnTo>
                  <a:lnTo>
                    <a:pt x="16271" y="12372"/>
                  </a:lnTo>
                  <a:lnTo>
                    <a:pt x="15403" y="12353"/>
                  </a:lnTo>
                  <a:lnTo>
                    <a:pt x="14534" y="12314"/>
                  </a:lnTo>
                  <a:lnTo>
                    <a:pt x="13704" y="12256"/>
                  </a:lnTo>
                  <a:lnTo>
                    <a:pt x="12875" y="12198"/>
                  </a:lnTo>
                  <a:lnTo>
                    <a:pt x="12064" y="12102"/>
                  </a:lnTo>
                  <a:lnTo>
                    <a:pt x="11253" y="12005"/>
                  </a:lnTo>
                  <a:lnTo>
                    <a:pt x="10481" y="11909"/>
                  </a:lnTo>
                  <a:lnTo>
                    <a:pt x="9728" y="11774"/>
                  </a:lnTo>
                  <a:lnTo>
                    <a:pt x="8976" y="11639"/>
                  </a:lnTo>
                  <a:lnTo>
                    <a:pt x="8262" y="11484"/>
                  </a:lnTo>
                  <a:lnTo>
                    <a:pt x="7567" y="11330"/>
                  </a:lnTo>
                  <a:lnTo>
                    <a:pt x="6891" y="11156"/>
                  </a:lnTo>
                  <a:lnTo>
                    <a:pt x="6254" y="10963"/>
                  </a:lnTo>
                  <a:lnTo>
                    <a:pt x="5617" y="10770"/>
                  </a:lnTo>
                  <a:lnTo>
                    <a:pt x="5019" y="10577"/>
                  </a:lnTo>
                  <a:lnTo>
                    <a:pt x="4459" y="10365"/>
                  </a:lnTo>
                  <a:lnTo>
                    <a:pt x="3919" y="10133"/>
                  </a:lnTo>
                  <a:lnTo>
                    <a:pt x="3417" y="9902"/>
                  </a:lnTo>
                  <a:lnTo>
                    <a:pt x="2935" y="9651"/>
                  </a:lnTo>
                  <a:lnTo>
                    <a:pt x="2491" y="9400"/>
                  </a:lnTo>
                  <a:lnTo>
                    <a:pt x="2066" y="9149"/>
                  </a:lnTo>
                  <a:lnTo>
                    <a:pt x="1699" y="8879"/>
                  </a:lnTo>
                  <a:lnTo>
                    <a:pt x="1352" y="8609"/>
                  </a:lnTo>
                  <a:lnTo>
                    <a:pt x="1043" y="8319"/>
                  </a:lnTo>
                  <a:lnTo>
                    <a:pt x="773" y="8029"/>
                  </a:lnTo>
                  <a:lnTo>
                    <a:pt x="541" y="7740"/>
                  </a:lnTo>
                  <a:lnTo>
                    <a:pt x="348" y="7431"/>
                  </a:lnTo>
                  <a:lnTo>
                    <a:pt x="194" y="7142"/>
                  </a:lnTo>
                  <a:lnTo>
                    <a:pt x="78" y="6833"/>
                  </a:lnTo>
                  <a:lnTo>
                    <a:pt x="20" y="6505"/>
                  </a:lnTo>
                  <a:lnTo>
                    <a:pt x="1" y="6196"/>
                  </a:lnTo>
                  <a:lnTo>
                    <a:pt x="1" y="6196"/>
                  </a:lnTo>
                  <a:lnTo>
                    <a:pt x="20" y="5868"/>
                  </a:lnTo>
                  <a:lnTo>
                    <a:pt x="78" y="5559"/>
                  </a:lnTo>
                  <a:lnTo>
                    <a:pt x="194" y="5250"/>
                  </a:lnTo>
                  <a:lnTo>
                    <a:pt x="348" y="4941"/>
                  </a:lnTo>
                  <a:lnTo>
                    <a:pt x="541" y="4652"/>
                  </a:lnTo>
                  <a:lnTo>
                    <a:pt x="773" y="4343"/>
                  </a:lnTo>
                  <a:lnTo>
                    <a:pt x="1043" y="4073"/>
                  </a:lnTo>
                  <a:lnTo>
                    <a:pt x="1352" y="3783"/>
                  </a:lnTo>
                  <a:lnTo>
                    <a:pt x="1699" y="3513"/>
                  </a:lnTo>
                  <a:lnTo>
                    <a:pt x="2066" y="3243"/>
                  </a:lnTo>
                  <a:lnTo>
                    <a:pt x="2491" y="2973"/>
                  </a:lnTo>
                  <a:lnTo>
                    <a:pt x="2935" y="2722"/>
                  </a:lnTo>
                  <a:lnTo>
                    <a:pt x="3417" y="2490"/>
                  </a:lnTo>
                  <a:lnTo>
                    <a:pt x="3919" y="2259"/>
                  </a:lnTo>
                  <a:lnTo>
                    <a:pt x="4459" y="2027"/>
                  </a:lnTo>
                  <a:lnTo>
                    <a:pt x="5019" y="1815"/>
                  </a:lnTo>
                  <a:lnTo>
                    <a:pt x="5617" y="1602"/>
                  </a:lnTo>
                  <a:lnTo>
                    <a:pt x="6254" y="1409"/>
                  </a:lnTo>
                  <a:lnTo>
                    <a:pt x="6891" y="1236"/>
                  </a:lnTo>
                  <a:lnTo>
                    <a:pt x="7567" y="1062"/>
                  </a:lnTo>
                  <a:lnTo>
                    <a:pt x="8262" y="888"/>
                  </a:lnTo>
                  <a:lnTo>
                    <a:pt x="8976" y="753"/>
                  </a:lnTo>
                  <a:lnTo>
                    <a:pt x="9728" y="599"/>
                  </a:lnTo>
                  <a:lnTo>
                    <a:pt x="10481" y="483"/>
                  </a:lnTo>
                  <a:lnTo>
                    <a:pt x="11253" y="367"/>
                  </a:lnTo>
                  <a:lnTo>
                    <a:pt x="12064" y="271"/>
                  </a:lnTo>
                  <a:lnTo>
                    <a:pt x="12875" y="193"/>
                  </a:lnTo>
                  <a:lnTo>
                    <a:pt x="13704" y="116"/>
                  </a:lnTo>
                  <a:lnTo>
                    <a:pt x="14534" y="58"/>
                  </a:lnTo>
                  <a:lnTo>
                    <a:pt x="15403" y="20"/>
                  </a:lnTo>
                  <a:lnTo>
                    <a:pt x="16271" y="0"/>
                  </a:lnTo>
                  <a:lnTo>
                    <a:pt x="17159" y="0"/>
                  </a:lnTo>
                  <a:lnTo>
                    <a:pt x="17159" y="0"/>
                  </a:lnTo>
                  <a:lnTo>
                    <a:pt x="18028" y="0"/>
                  </a:lnTo>
                  <a:lnTo>
                    <a:pt x="18896" y="20"/>
                  </a:lnTo>
                  <a:lnTo>
                    <a:pt x="19765" y="58"/>
                  </a:lnTo>
                  <a:lnTo>
                    <a:pt x="20595" y="116"/>
                  </a:lnTo>
                  <a:lnTo>
                    <a:pt x="21425" y="193"/>
                  </a:lnTo>
                  <a:lnTo>
                    <a:pt x="22255" y="271"/>
                  </a:lnTo>
                  <a:lnTo>
                    <a:pt x="23046" y="367"/>
                  </a:lnTo>
                  <a:lnTo>
                    <a:pt x="23818" y="483"/>
                  </a:lnTo>
                  <a:lnTo>
                    <a:pt x="24590" y="599"/>
                  </a:lnTo>
                  <a:lnTo>
                    <a:pt x="25324" y="753"/>
                  </a:lnTo>
                  <a:lnTo>
                    <a:pt x="26038" y="888"/>
                  </a:lnTo>
                  <a:lnTo>
                    <a:pt x="26733" y="1062"/>
                  </a:lnTo>
                  <a:lnTo>
                    <a:pt x="27408" y="1236"/>
                  </a:lnTo>
                  <a:lnTo>
                    <a:pt x="28064" y="1409"/>
                  </a:lnTo>
                  <a:lnTo>
                    <a:pt x="28682" y="1602"/>
                  </a:lnTo>
                  <a:lnTo>
                    <a:pt x="29280" y="1815"/>
                  </a:lnTo>
                  <a:lnTo>
                    <a:pt x="29840" y="2027"/>
                  </a:lnTo>
                  <a:lnTo>
                    <a:pt x="30380" y="2259"/>
                  </a:lnTo>
                  <a:lnTo>
                    <a:pt x="30902" y="2490"/>
                  </a:lnTo>
                  <a:lnTo>
                    <a:pt x="31365" y="2722"/>
                  </a:lnTo>
                  <a:lnTo>
                    <a:pt x="31809" y="2973"/>
                  </a:lnTo>
                  <a:lnTo>
                    <a:pt x="32233" y="3243"/>
                  </a:lnTo>
                  <a:lnTo>
                    <a:pt x="32619" y="3513"/>
                  </a:lnTo>
                  <a:lnTo>
                    <a:pt x="32947" y="3783"/>
                  </a:lnTo>
                  <a:lnTo>
                    <a:pt x="33256" y="4073"/>
                  </a:lnTo>
                  <a:lnTo>
                    <a:pt x="33527" y="4343"/>
                  </a:lnTo>
                  <a:lnTo>
                    <a:pt x="33758" y="4652"/>
                  </a:lnTo>
                  <a:lnTo>
                    <a:pt x="33951" y="4941"/>
                  </a:lnTo>
                  <a:lnTo>
                    <a:pt x="34106" y="5250"/>
                  </a:lnTo>
                  <a:lnTo>
                    <a:pt x="34221" y="5559"/>
                  </a:lnTo>
                  <a:lnTo>
                    <a:pt x="34279" y="5868"/>
                  </a:lnTo>
                  <a:lnTo>
                    <a:pt x="34299" y="6196"/>
                  </a:lnTo>
                  <a:lnTo>
                    <a:pt x="34299" y="6196"/>
                  </a:lnTo>
                  <a:lnTo>
                    <a:pt x="34279" y="6505"/>
                  </a:lnTo>
                  <a:lnTo>
                    <a:pt x="34221" y="6833"/>
                  </a:lnTo>
                  <a:lnTo>
                    <a:pt x="34106" y="7142"/>
                  </a:lnTo>
                  <a:lnTo>
                    <a:pt x="33951" y="7431"/>
                  </a:lnTo>
                  <a:lnTo>
                    <a:pt x="33758" y="7740"/>
                  </a:lnTo>
                  <a:lnTo>
                    <a:pt x="33527" y="8029"/>
                  </a:lnTo>
                  <a:lnTo>
                    <a:pt x="33256" y="8319"/>
                  </a:lnTo>
                  <a:lnTo>
                    <a:pt x="32947" y="8609"/>
                  </a:lnTo>
                  <a:lnTo>
                    <a:pt x="32619" y="8879"/>
                  </a:lnTo>
                  <a:lnTo>
                    <a:pt x="32233" y="9149"/>
                  </a:lnTo>
                  <a:lnTo>
                    <a:pt x="31809" y="9400"/>
                  </a:lnTo>
                  <a:lnTo>
                    <a:pt x="31365" y="9651"/>
                  </a:lnTo>
                  <a:lnTo>
                    <a:pt x="30902" y="9902"/>
                  </a:lnTo>
                  <a:lnTo>
                    <a:pt x="30380" y="10133"/>
                  </a:lnTo>
                  <a:lnTo>
                    <a:pt x="29840" y="10365"/>
                  </a:lnTo>
                  <a:lnTo>
                    <a:pt x="29280" y="10577"/>
                  </a:lnTo>
                  <a:lnTo>
                    <a:pt x="28682" y="10770"/>
                  </a:lnTo>
                  <a:lnTo>
                    <a:pt x="28064" y="10963"/>
                  </a:lnTo>
                  <a:lnTo>
                    <a:pt x="27408" y="11156"/>
                  </a:lnTo>
                  <a:lnTo>
                    <a:pt x="26733" y="11330"/>
                  </a:lnTo>
                  <a:lnTo>
                    <a:pt x="26038" y="11484"/>
                  </a:lnTo>
                  <a:lnTo>
                    <a:pt x="25324" y="11639"/>
                  </a:lnTo>
                  <a:lnTo>
                    <a:pt x="24590" y="11774"/>
                  </a:lnTo>
                  <a:lnTo>
                    <a:pt x="23818" y="11909"/>
                  </a:lnTo>
                  <a:lnTo>
                    <a:pt x="23046" y="12005"/>
                  </a:lnTo>
                  <a:lnTo>
                    <a:pt x="22255" y="12102"/>
                  </a:lnTo>
                  <a:lnTo>
                    <a:pt x="21425" y="12198"/>
                  </a:lnTo>
                  <a:lnTo>
                    <a:pt x="20595" y="12256"/>
                  </a:lnTo>
                  <a:lnTo>
                    <a:pt x="19765" y="12314"/>
                  </a:lnTo>
                  <a:lnTo>
                    <a:pt x="18896" y="12353"/>
                  </a:lnTo>
                  <a:lnTo>
                    <a:pt x="18028" y="12372"/>
                  </a:lnTo>
                  <a:lnTo>
                    <a:pt x="17159" y="123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2"/>
            <p:cNvSpPr/>
            <p:nvPr/>
          </p:nvSpPr>
          <p:spPr>
            <a:xfrm>
              <a:off x="3196700" y="2240100"/>
              <a:ext cx="938525" cy="334900"/>
            </a:xfrm>
            <a:custGeom>
              <a:avLst/>
              <a:gdLst/>
              <a:ahLst/>
              <a:cxnLst/>
              <a:rect l="l" t="t" r="r" b="b"/>
              <a:pathLst>
                <a:path w="37541" h="13396" fill="none" extrusionOk="0">
                  <a:moveTo>
                    <a:pt x="18780" y="0"/>
                  </a:moveTo>
                  <a:lnTo>
                    <a:pt x="18780" y="0"/>
                  </a:lnTo>
                  <a:lnTo>
                    <a:pt x="17815" y="0"/>
                  </a:lnTo>
                  <a:lnTo>
                    <a:pt x="16850" y="20"/>
                  </a:lnTo>
                  <a:lnTo>
                    <a:pt x="15924" y="78"/>
                  </a:lnTo>
                  <a:lnTo>
                    <a:pt x="14997" y="136"/>
                  </a:lnTo>
                  <a:lnTo>
                    <a:pt x="14090" y="213"/>
                  </a:lnTo>
                  <a:lnTo>
                    <a:pt x="13183" y="290"/>
                  </a:lnTo>
                  <a:lnTo>
                    <a:pt x="12315" y="406"/>
                  </a:lnTo>
                  <a:lnTo>
                    <a:pt x="11465" y="522"/>
                  </a:lnTo>
                  <a:lnTo>
                    <a:pt x="10635" y="657"/>
                  </a:lnTo>
                  <a:lnTo>
                    <a:pt x="9825" y="811"/>
                  </a:lnTo>
                  <a:lnTo>
                    <a:pt x="9033" y="966"/>
                  </a:lnTo>
                  <a:lnTo>
                    <a:pt x="8281" y="1139"/>
                  </a:lnTo>
                  <a:lnTo>
                    <a:pt x="7547" y="1332"/>
                  </a:lnTo>
                  <a:lnTo>
                    <a:pt x="6833" y="1525"/>
                  </a:lnTo>
                  <a:lnTo>
                    <a:pt x="6158" y="1738"/>
                  </a:lnTo>
                  <a:lnTo>
                    <a:pt x="5501" y="1950"/>
                  </a:lnTo>
                  <a:lnTo>
                    <a:pt x="4884" y="2181"/>
                  </a:lnTo>
                  <a:lnTo>
                    <a:pt x="4285" y="2432"/>
                  </a:lnTo>
                  <a:lnTo>
                    <a:pt x="3745" y="2683"/>
                  </a:lnTo>
                  <a:lnTo>
                    <a:pt x="3205" y="2954"/>
                  </a:lnTo>
                  <a:lnTo>
                    <a:pt x="2722" y="3224"/>
                  </a:lnTo>
                  <a:lnTo>
                    <a:pt x="2278" y="3494"/>
                  </a:lnTo>
                  <a:lnTo>
                    <a:pt x="1853" y="3783"/>
                  </a:lnTo>
                  <a:lnTo>
                    <a:pt x="1487" y="4092"/>
                  </a:lnTo>
                  <a:lnTo>
                    <a:pt x="1139" y="4382"/>
                  </a:lnTo>
                  <a:lnTo>
                    <a:pt x="850" y="4710"/>
                  </a:lnTo>
                  <a:lnTo>
                    <a:pt x="599" y="5019"/>
                  </a:lnTo>
                  <a:lnTo>
                    <a:pt x="387" y="5347"/>
                  </a:lnTo>
                  <a:lnTo>
                    <a:pt x="232" y="5675"/>
                  </a:lnTo>
                  <a:lnTo>
                    <a:pt x="97" y="6003"/>
                  </a:lnTo>
                  <a:lnTo>
                    <a:pt x="58" y="6177"/>
                  </a:lnTo>
                  <a:lnTo>
                    <a:pt x="39" y="6350"/>
                  </a:lnTo>
                  <a:lnTo>
                    <a:pt x="20" y="6524"/>
                  </a:lnTo>
                  <a:lnTo>
                    <a:pt x="1" y="6698"/>
                  </a:lnTo>
                  <a:lnTo>
                    <a:pt x="1" y="6698"/>
                  </a:lnTo>
                  <a:lnTo>
                    <a:pt x="20" y="6872"/>
                  </a:lnTo>
                  <a:lnTo>
                    <a:pt x="39" y="7045"/>
                  </a:lnTo>
                  <a:lnTo>
                    <a:pt x="58" y="7219"/>
                  </a:lnTo>
                  <a:lnTo>
                    <a:pt x="97" y="7373"/>
                  </a:lnTo>
                  <a:lnTo>
                    <a:pt x="232" y="7721"/>
                  </a:lnTo>
                  <a:lnTo>
                    <a:pt x="387" y="8049"/>
                  </a:lnTo>
                  <a:lnTo>
                    <a:pt x="599" y="8377"/>
                  </a:lnTo>
                  <a:lnTo>
                    <a:pt x="850" y="8686"/>
                  </a:lnTo>
                  <a:lnTo>
                    <a:pt x="1139" y="8995"/>
                  </a:lnTo>
                  <a:lnTo>
                    <a:pt x="1487" y="9304"/>
                  </a:lnTo>
                  <a:lnTo>
                    <a:pt x="1853" y="9593"/>
                  </a:lnTo>
                  <a:lnTo>
                    <a:pt x="2278" y="9883"/>
                  </a:lnTo>
                  <a:lnTo>
                    <a:pt x="2722" y="10172"/>
                  </a:lnTo>
                  <a:lnTo>
                    <a:pt x="3205" y="10442"/>
                  </a:lnTo>
                  <a:lnTo>
                    <a:pt x="3745" y="10712"/>
                  </a:lnTo>
                  <a:lnTo>
                    <a:pt x="4285" y="10963"/>
                  </a:lnTo>
                  <a:lnTo>
                    <a:pt x="4884" y="11195"/>
                  </a:lnTo>
                  <a:lnTo>
                    <a:pt x="5501" y="11427"/>
                  </a:lnTo>
                  <a:lnTo>
                    <a:pt x="6158" y="11658"/>
                  </a:lnTo>
                  <a:lnTo>
                    <a:pt x="6833" y="11871"/>
                  </a:lnTo>
                  <a:lnTo>
                    <a:pt x="7547" y="12064"/>
                  </a:lnTo>
                  <a:lnTo>
                    <a:pt x="8281" y="12257"/>
                  </a:lnTo>
                  <a:lnTo>
                    <a:pt x="9033" y="12430"/>
                  </a:lnTo>
                  <a:lnTo>
                    <a:pt x="9825" y="12585"/>
                  </a:lnTo>
                  <a:lnTo>
                    <a:pt x="10635" y="12739"/>
                  </a:lnTo>
                  <a:lnTo>
                    <a:pt x="11465" y="12874"/>
                  </a:lnTo>
                  <a:lnTo>
                    <a:pt x="12315" y="12990"/>
                  </a:lnTo>
                  <a:lnTo>
                    <a:pt x="13183" y="13087"/>
                  </a:lnTo>
                  <a:lnTo>
                    <a:pt x="14090" y="13183"/>
                  </a:lnTo>
                  <a:lnTo>
                    <a:pt x="14997" y="13260"/>
                  </a:lnTo>
                  <a:lnTo>
                    <a:pt x="15924" y="13318"/>
                  </a:lnTo>
                  <a:lnTo>
                    <a:pt x="16850" y="13357"/>
                  </a:lnTo>
                  <a:lnTo>
                    <a:pt x="17815" y="13395"/>
                  </a:lnTo>
                  <a:lnTo>
                    <a:pt x="18780" y="13395"/>
                  </a:lnTo>
                  <a:lnTo>
                    <a:pt x="18780" y="13395"/>
                  </a:lnTo>
                  <a:lnTo>
                    <a:pt x="19745" y="13395"/>
                  </a:lnTo>
                  <a:lnTo>
                    <a:pt x="20691" y="13357"/>
                  </a:lnTo>
                  <a:lnTo>
                    <a:pt x="21637" y="13318"/>
                  </a:lnTo>
                  <a:lnTo>
                    <a:pt x="22563" y="13260"/>
                  </a:lnTo>
                  <a:lnTo>
                    <a:pt x="23470" y="13183"/>
                  </a:lnTo>
                  <a:lnTo>
                    <a:pt x="24358" y="13087"/>
                  </a:lnTo>
                  <a:lnTo>
                    <a:pt x="25227" y="12990"/>
                  </a:lnTo>
                  <a:lnTo>
                    <a:pt x="26076" y="12874"/>
                  </a:lnTo>
                  <a:lnTo>
                    <a:pt x="26906" y="12739"/>
                  </a:lnTo>
                  <a:lnTo>
                    <a:pt x="27717" y="12585"/>
                  </a:lnTo>
                  <a:lnTo>
                    <a:pt x="28508" y="12430"/>
                  </a:lnTo>
                  <a:lnTo>
                    <a:pt x="29261" y="12257"/>
                  </a:lnTo>
                  <a:lnTo>
                    <a:pt x="29994" y="12064"/>
                  </a:lnTo>
                  <a:lnTo>
                    <a:pt x="30708" y="11871"/>
                  </a:lnTo>
                  <a:lnTo>
                    <a:pt x="31384" y="11658"/>
                  </a:lnTo>
                  <a:lnTo>
                    <a:pt x="32040" y="11427"/>
                  </a:lnTo>
                  <a:lnTo>
                    <a:pt x="32658" y="11195"/>
                  </a:lnTo>
                  <a:lnTo>
                    <a:pt x="33256" y="10963"/>
                  </a:lnTo>
                  <a:lnTo>
                    <a:pt x="33816" y="10712"/>
                  </a:lnTo>
                  <a:lnTo>
                    <a:pt x="34337" y="10442"/>
                  </a:lnTo>
                  <a:lnTo>
                    <a:pt x="34819" y="10172"/>
                  </a:lnTo>
                  <a:lnTo>
                    <a:pt x="35263" y="9883"/>
                  </a:lnTo>
                  <a:lnTo>
                    <a:pt x="35688" y="9593"/>
                  </a:lnTo>
                  <a:lnTo>
                    <a:pt x="36055" y="9304"/>
                  </a:lnTo>
                  <a:lnTo>
                    <a:pt x="36402" y="8995"/>
                  </a:lnTo>
                  <a:lnTo>
                    <a:pt x="36692" y="8686"/>
                  </a:lnTo>
                  <a:lnTo>
                    <a:pt x="36942" y="8377"/>
                  </a:lnTo>
                  <a:lnTo>
                    <a:pt x="37155" y="8049"/>
                  </a:lnTo>
                  <a:lnTo>
                    <a:pt x="37329" y="7721"/>
                  </a:lnTo>
                  <a:lnTo>
                    <a:pt x="37444" y="7373"/>
                  </a:lnTo>
                  <a:lnTo>
                    <a:pt x="37483" y="7219"/>
                  </a:lnTo>
                  <a:lnTo>
                    <a:pt x="37522" y="7045"/>
                  </a:lnTo>
                  <a:lnTo>
                    <a:pt x="37522" y="6872"/>
                  </a:lnTo>
                  <a:lnTo>
                    <a:pt x="37541" y="6698"/>
                  </a:lnTo>
                  <a:lnTo>
                    <a:pt x="37541" y="6698"/>
                  </a:lnTo>
                  <a:lnTo>
                    <a:pt x="37522" y="6524"/>
                  </a:lnTo>
                  <a:lnTo>
                    <a:pt x="37522" y="6350"/>
                  </a:lnTo>
                  <a:lnTo>
                    <a:pt x="37483" y="6177"/>
                  </a:lnTo>
                  <a:lnTo>
                    <a:pt x="37444" y="6003"/>
                  </a:lnTo>
                  <a:lnTo>
                    <a:pt x="37329" y="5675"/>
                  </a:lnTo>
                  <a:lnTo>
                    <a:pt x="37155" y="5347"/>
                  </a:lnTo>
                  <a:lnTo>
                    <a:pt x="36942" y="5019"/>
                  </a:lnTo>
                  <a:lnTo>
                    <a:pt x="36692" y="4710"/>
                  </a:lnTo>
                  <a:lnTo>
                    <a:pt x="36402" y="4382"/>
                  </a:lnTo>
                  <a:lnTo>
                    <a:pt x="36055" y="4092"/>
                  </a:lnTo>
                  <a:lnTo>
                    <a:pt x="35688" y="3783"/>
                  </a:lnTo>
                  <a:lnTo>
                    <a:pt x="35263" y="3494"/>
                  </a:lnTo>
                  <a:lnTo>
                    <a:pt x="34819" y="3224"/>
                  </a:lnTo>
                  <a:lnTo>
                    <a:pt x="34337" y="2954"/>
                  </a:lnTo>
                  <a:lnTo>
                    <a:pt x="33816" y="2683"/>
                  </a:lnTo>
                  <a:lnTo>
                    <a:pt x="33256" y="2432"/>
                  </a:lnTo>
                  <a:lnTo>
                    <a:pt x="32658" y="2181"/>
                  </a:lnTo>
                  <a:lnTo>
                    <a:pt x="32040" y="1950"/>
                  </a:lnTo>
                  <a:lnTo>
                    <a:pt x="31384" y="1738"/>
                  </a:lnTo>
                  <a:lnTo>
                    <a:pt x="30708" y="1525"/>
                  </a:lnTo>
                  <a:lnTo>
                    <a:pt x="29994" y="1332"/>
                  </a:lnTo>
                  <a:lnTo>
                    <a:pt x="29261" y="1139"/>
                  </a:lnTo>
                  <a:lnTo>
                    <a:pt x="28508" y="966"/>
                  </a:lnTo>
                  <a:lnTo>
                    <a:pt x="27717" y="811"/>
                  </a:lnTo>
                  <a:lnTo>
                    <a:pt x="26906" y="657"/>
                  </a:lnTo>
                  <a:lnTo>
                    <a:pt x="26076" y="522"/>
                  </a:lnTo>
                  <a:lnTo>
                    <a:pt x="25227" y="406"/>
                  </a:lnTo>
                  <a:lnTo>
                    <a:pt x="24358" y="290"/>
                  </a:lnTo>
                  <a:lnTo>
                    <a:pt x="23470" y="213"/>
                  </a:lnTo>
                  <a:lnTo>
                    <a:pt x="22563" y="136"/>
                  </a:lnTo>
                  <a:lnTo>
                    <a:pt x="21637" y="78"/>
                  </a:lnTo>
                  <a:lnTo>
                    <a:pt x="20691" y="20"/>
                  </a:lnTo>
                  <a:lnTo>
                    <a:pt x="19745" y="0"/>
                  </a:lnTo>
                  <a:lnTo>
                    <a:pt x="1878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2"/>
            <p:cNvSpPr/>
            <p:nvPr/>
          </p:nvSpPr>
          <p:spPr>
            <a:xfrm>
              <a:off x="3237225" y="2252650"/>
              <a:ext cx="857475" cy="309800"/>
            </a:xfrm>
            <a:custGeom>
              <a:avLst/>
              <a:gdLst/>
              <a:ahLst/>
              <a:cxnLst/>
              <a:rect l="l" t="t" r="r" b="b"/>
              <a:pathLst>
                <a:path w="34299" h="12392" extrusionOk="0">
                  <a:moveTo>
                    <a:pt x="18028" y="213"/>
                  </a:moveTo>
                  <a:lnTo>
                    <a:pt x="18877" y="251"/>
                  </a:lnTo>
                  <a:lnTo>
                    <a:pt x="19726" y="290"/>
                  </a:lnTo>
                  <a:lnTo>
                    <a:pt x="20556" y="328"/>
                  </a:lnTo>
                  <a:lnTo>
                    <a:pt x="21386" y="406"/>
                  </a:lnTo>
                  <a:lnTo>
                    <a:pt x="22178" y="483"/>
                  </a:lnTo>
                  <a:lnTo>
                    <a:pt x="22969" y="579"/>
                  </a:lnTo>
                  <a:lnTo>
                    <a:pt x="23741" y="676"/>
                  </a:lnTo>
                  <a:lnTo>
                    <a:pt x="24494" y="811"/>
                  </a:lnTo>
                  <a:lnTo>
                    <a:pt x="25208" y="946"/>
                  </a:lnTo>
                  <a:lnTo>
                    <a:pt x="25922" y="1081"/>
                  </a:lnTo>
                  <a:lnTo>
                    <a:pt x="26617" y="1236"/>
                  </a:lnTo>
                  <a:lnTo>
                    <a:pt x="27273" y="1409"/>
                  </a:lnTo>
                  <a:lnTo>
                    <a:pt x="27910" y="1583"/>
                  </a:lnTo>
                  <a:lnTo>
                    <a:pt x="28528" y="1776"/>
                  </a:lnTo>
                  <a:lnTo>
                    <a:pt x="29126" y="1969"/>
                  </a:lnTo>
                  <a:lnTo>
                    <a:pt x="29686" y="2181"/>
                  </a:lnTo>
                  <a:lnTo>
                    <a:pt x="30207" y="2394"/>
                  </a:lnTo>
                  <a:lnTo>
                    <a:pt x="30709" y="2625"/>
                  </a:lnTo>
                  <a:lnTo>
                    <a:pt x="31191" y="2857"/>
                  </a:lnTo>
                  <a:lnTo>
                    <a:pt x="31635" y="3088"/>
                  </a:lnTo>
                  <a:lnTo>
                    <a:pt x="32040" y="3339"/>
                  </a:lnTo>
                  <a:lnTo>
                    <a:pt x="32407" y="3610"/>
                  </a:lnTo>
                  <a:lnTo>
                    <a:pt x="32754" y="3860"/>
                  </a:lnTo>
                  <a:lnTo>
                    <a:pt x="33063" y="4131"/>
                  </a:lnTo>
                  <a:lnTo>
                    <a:pt x="33314" y="4420"/>
                  </a:lnTo>
                  <a:lnTo>
                    <a:pt x="33546" y="4710"/>
                  </a:lnTo>
                  <a:lnTo>
                    <a:pt x="33739" y="4980"/>
                  </a:lnTo>
                  <a:lnTo>
                    <a:pt x="33893" y="5289"/>
                  </a:lnTo>
                  <a:lnTo>
                    <a:pt x="33990" y="5578"/>
                  </a:lnTo>
                  <a:lnTo>
                    <a:pt x="34067" y="5887"/>
                  </a:lnTo>
                  <a:lnTo>
                    <a:pt x="34086" y="6196"/>
                  </a:lnTo>
                  <a:lnTo>
                    <a:pt x="34067" y="6505"/>
                  </a:lnTo>
                  <a:lnTo>
                    <a:pt x="33990" y="6794"/>
                  </a:lnTo>
                  <a:lnTo>
                    <a:pt x="33893" y="7103"/>
                  </a:lnTo>
                  <a:lnTo>
                    <a:pt x="33739" y="7393"/>
                  </a:lnTo>
                  <a:lnTo>
                    <a:pt x="33546" y="7682"/>
                  </a:lnTo>
                  <a:lnTo>
                    <a:pt x="33314" y="7972"/>
                  </a:lnTo>
                  <a:lnTo>
                    <a:pt x="33063" y="8242"/>
                  </a:lnTo>
                  <a:lnTo>
                    <a:pt x="32754" y="8512"/>
                  </a:lnTo>
                  <a:lnTo>
                    <a:pt x="32407" y="8782"/>
                  </a:lnTo>
                  <a:lnTo>
                    <a:pt x="32040" y="9033"/>
                  </a:lnTo>
                  <a:lnTo>
                    <a:pt x="31635" y="9284"/>
                  </a:lnTo>
                  <a:lnTo>
                    <a:pt x="31191" y="9535"/>
                  </a:lnTo>
                  <a:lnTo>
                    <a:pt x="30709" y="9767"/>
                  </a:lnTo>
                  <a:lnTo>
                    <a:pt x="30207" y="9998"/>
                  </a:lnTo>
                  <a:lnTo>
                    <a:pt x="29686" y="10210"/>
                  </a:lnTo>
                  <a:lnTo>
                    <a:pt x="29126" y="10423"/>
                  </a:lnTo>
                  <a:lnTo>
                    <a:pt x="28528" y="10616"/>
                  </a:lnTo>
                  <a:lnTo>
                    <a:pt x="27910" y="10809"/>
                  </a:lnTo>
                  <a:lnTo>
                    <a:pt x="27273" y="10983"/>
                  </a:lnTo>
                  <a:lnTo>
                    <a:pt x="26617" y="11156"/>
                  </a:lnTo>
                  <a:lnTo>
                    <a:pt x="25922" y="11311"/>
                  </a:lnTo>
                  <a:lnTo>
                    <a:pt x="25208" y="11446"/>
                  </a:lnTo>
                  <a:lnTo>
                    <a:pt x="24494" y="11581"/>
                  </a:lnTo>
                  <a:lnTo>
                    <a:pt x="23741" y="11697"/>
                  </a:lnTo>
                  <a:lnTo>
                    <a:pt x="22969" y="11812"/>
                  </a:lnTo>
                  <a:lnTo>
                    <a:pt x="22178" y="11909"/>
                  </a:lnTo>
                  <a:lnTo>
                    <a:pt x="21386" y="11986"/>
                  </a:lnTo>
                  <a:lnTo>
                    <a:pt x="20556" y="12044"/>
                  </a:lnTo>
                  <a:lnTo>
                    <a:pt x="19726" y="12102"/>
                  </a:lnTo>
                  <a:lnTo>
                    <a:pt x="18877" y="12141"/>
                  </a:lnTo>
                  <a:lnTo>
                    <a:pt x="18028" y="12160"/>
                  </a:lnTo>
                  <a:lnTo>
                    <a:pt x="17159" y="12179"/>
                  </a:lnTo>
                  <a:lnTo>
                    <a:pt x="16271" y="12160"/>
                  </a:lnTo>
                  <a:lnTo>
                    <a:pt x="15422" y="12141"/>
                  </a:lnTo>
                  <a:lnTo>
                    <a:pt x="14573" y="12102"/>
                  </a:lnTo>
                  <a:lnTo>
                    <a:pt x="13743" y="12044"/>
                  </a:lnTo>
                  <a:lnTo>
                    <a:pt x="12932" y="11986"/>
                  </a:lnTo>
                  <a:lnTo>
                    <a:pt x="12122" y="11909"/>
                  </a:lnTo>
                  <a:lnTo>
                    <a:pt x="11330" y="11812"/>
                  </a:lnTo>
                  <a:lnTo>
                    <a:pt x="10558" y="11697"/>
                  </a:lnTo>
                  <a:lnTo>
                    <a:pt x="9825" y="11581"/>
                  </a:lnTo>
                  <a:lnTo>
                    <a:pt x="9092" y="11446"/>
                  </a:lnTo>
                  <a:lnTo>
                    <a:pt x="8377" y="11311"/>
                  </a:lnTo>
                  <a:lnTo>
                    <a:pt x="7683" y="11156"/>
                  </a:lnTo>
                  <a:lnTo>
                    <a:pt x="7026" y="10983"/>
                  </a:lnTo>
                  <a:lnTo>
                    <a:pt x="6389" y="10809"/>
                  </a:lnTo>
                  <a:lnTo>
                    <a:pt x="5772" y="10616"/>
                  </a:lnTo>
                  <a:lnTo>
                    <a:pt x="5173" y="10423"/>
                  </a:lnTo>
                  <a:lnTo>
                    <a:pt x="4614" y="10210"/>
                  </a:lnTo>
                  <a:lnTo>
                    <a:pt x="4093" y="9998"/>
                  </a:lnTo>
                  <a:lnTo>
                    <a:pt x="3591" y="9767"/>
                  </a:lnTo>
                  <a:lnTo>
                    <a:pt x="3108" y="9535"/>
                  </a:lnTo>
                  <a:lnTo>
                    <a:pt x="2664" y="9284"/>
                  </a:lnTo>
                  <a:lnTo>
                    <a:pt x="2259" y="9033"/>
                  </a:lnTo>
                  <a:lnTo>
                    <a:pt x="1892" y="8782"/>
                  </a:lnTo>
                  <a:lnTo>
                    <a:pt x="1545" y="8512"/>
                  </a:lnTo>
                  <a:lnTo>
                    <a:pt x="1255" y="8242"/>
                  </a:lnTo>
                  <a:lnTo>
                    <a:pt x="985" y="7972"/>
                  </a:lnTo>
                  <a:lnTo>
                    <a:pt x="754" y="7682"/>
                  </a:lnTo>
                  <a:lnTo>
                    <a:pt x="561" y="7393"/>
                  </a:lnTo>
                  <a:lnTo>
                    <a:pt x="406" y="7103"/>
                  </a:lnTo>
                  <a:lnTo>
                    <a:pt x="310" y="6794"/>
                  </a:lnTo>
                  <a:lnTo>
                    <a:pt x="232" y="6505"/>
                  </a:lnTo>
                  <a:lnTo>
                    <a:pt x="213" y="6196"/>
                  </a:lnTo>
                  <a:lnTo>
                    <a:pt x="232" y="5887"/>
                  </a:lnTo>
                  <a:lnTo>
                    <a:pt x="310" y="5578"/>
                  </a:lnTo>
                  <a:lnTo>
                    <a:pt x="406" y="5289"/>
                  </a:lnTo>
                  <a:lnTo>
                    <a:pt x="561" y="4980"/>
                  </a:lnTo>
                  <a:lnTo>
                    <a:pt x="754" y="4710"/>
                  </a:lnTo>
                  <a:lnTo>
                    <a:pt x="985" y="4420"/>
                  </a:lnTo>
                  <a:lnTo>
                    <a:pt x="1255" y="4131"/>
                  </a:lnTo>
                  <a:lnTo>
                    <a:pt x="1545" y="3860"/>
                  </a:lnTo>
                  <a:lnTo>
                    <a:pt x="1892" y="3610"/>
                  </a:lnTo>
                  <a:lnTo>
                    <a:pt x="2259" y="3339"/>
                  </a:lnTo>
                  <a:lnTo>
                    <a:pt x="2664" y="3088"/>
                  </a:lnTo>
                  <a:lnTo>
                    <a:pt x="3108" y="2857"/>
                  </a:lnTo>
                  <a:lnTo>
                    <a:pt x="3591" y="2625"/>
                  </a:lnTo>
                  <a:lnTo>
                    <a:pt x="4093" y="2394"/>
                  </a:lnTo>
                  <a:lnTo>
                    <a:pt x="4614" y="2181"/>
                  </a:lnTo>
                  <a:lnTo>
                    <a:pt x="5173" y="1969"/>
                  </a:lnTo>
                  <a:lnTo>
                    <a:pt x="5772" y="1776"/>
                  </a:lnTo>
                  <a:lnTo>
                    <a:pt x="6389" y="1583"/>
                  </a:lnTo>
                  <a:lnTo>
                    <a:pt x="7026" y="1409"/>
                  </a:lnTo>
                  <a:lnTo>
                    <a:pt x="7683" y="1236"/>
                  </a:lnTo>
                  <a:lnTo>
                    <a:pt x="8377" y="1081"/>
                  </a:lnTo>
                  <a:lnTo>
                    <a:pt x="9092" y="946"/>
                  </a:lnTo>
                  <a:lnTo>
                    <a:pt x="9825" y="811"/>
                  </a:lnTo>
                  <a:lnTo>
                    <a:pt x="10558" y="676"/>
                  </a:lnTo>
                  <a:lnTo>
                    <a:pt x="11330" y="579"/>
                  </a:lnTo>
                  <a:lnTo>
                    <a:pt x="12122" y="483"/>
                  </a:lnTo>
                  <a:lnTo>
                    <a:pt x="12932" y="406"/>
                  </a:lnTo>
                  <a:lnTo>
                    <a:pt x="13743" y="328"/>
                  </a:lnTo>
                  <a:lnTo>
                    <a:pt x="14573" y="290"/>
                  </a:lnTo>
                  <a:lnTo>
                    <a:pt x="15422" y="251"/>
                  </a:lnTo>
                  <a:lnTo>
                    <a:pt x="16271" y="213"/>
                  </a:lnTo>
                  <a:close/>
                  <a:moveTo>
                    <a:pt x="16271" y="0"/>
                  </a:moveTo>
                  <a:lnTo>
                    <a:pt x="15403" y="20"/>
                  </a:lnTo>
                  <a:lnTo>
                    <a:pt x="14534" y="58"/>
                  </a:lnTo>
                  <a:lnTo>
                    <a:pt x="13704" y="116"/>
                  </a:lnTo>
                  <a:lnTo>
                    <a:pt x="12875" y="193"/>
                  </a:lnTo>
                  <a:lnTo>
                    <a:pt x="12064" y="271"/>
                  </a:lnTo>
                  <a:lnTo>
                    <a:pt x="11253" y="367"/>
                  </a:lnTo>
                  <a:lnTo>
                    <a:pt x="10481" y="483"/>
                  </a:lnTo>
                  <a:lnTo>
                    <a:pt x="9728" y="599"/>
                  </a:lnTo>
                  <a:lnTo>
                    <a:pt x="8976" y="753"/>
                  </a:lnTo>
                  <a:lnTo>
                    <a:pt x="8262" y="888"/>
                  </a:lnTo>
                  <a:lnTo>
                    <a:pt x="7567" y="1062"/>
                  </a:lnTo>
                  <a:lnTo>
                    <a:pt x="6891" y="1236"/>
                  </a:lnTo>
                  <a:lnTo>
                    <a:pt x="6254" y="1409"/>
                  </a:lnTo>
                  <a:lnTo>
                    <a:pt x="5617" y="1602"/>
                  </a:lnTo>
                  <a:lnTo>
                    <a:pt x="5019" y="1815"/>
                  </a:lnTo>
                  <a:lnTo>
                    <a:pt x="4459" y="2027"/>
                  </a:lnTo>
                  <a:lnTo>
                    <a:pt x="3919" y="2259"/>
                  </a:lnTo>
                  <a:lnTo>
                    <a:pt x="3417" y="2490"/>
                  </a:lnTo>
                  <a:lnTo>
                    <a:pt x="2935" y="2722"/>
                  </a:lnTo>
                  <a:lnTo>
                    <a:pt x="2491" y="2973"/>
                  </a:lnTo>
                  <a:lnTo>
                    <a:pt x="2066" y="3243"/>
                  </a:lnTo>
                  <a:lnTo>
                    <a:pt x="1699" y="3513"/>
                  </a:lnTo>
                  <a:lnTo>
                    <a:pt x="1352" y="3783"/>
                  </a:lnTo>
                  <a:lnTo>
                    <a:pt x="1043" y="4073"/>
                  </a:lnTo>
                  <a:lnTo>
                    <a:pt x="773" y="4343"/>
                  </a:lnTo>
                  <a:lnTo>
                    <a:pt x="541" y="4652"/>
                  </a:lnTo>
                  <a:lnTo>
                    <a:pt x="348" y="4941"/>
                  </a:lnTo>
                  <a:lnTo>
                    <a:pt x="194" y="5250"/>
                  </a:lnTo>
                  <a:lnTo>
                    <a:pt x="78" y="5559"/>
                  </a:lnTo>
                  <a:lnTo>
                    <a:pt x="20" y="5868"/>
                  </a:lnTo>
                  <a:lnTo>
                    <a:pt x="1" y="6196"/>
                  </a:lnTo>
                  <a:lnTo>
                    <a:pt x="20" y="6505"/>
                  </a:lnTo>
                  <a:lnTo>
                    <a:pt x="78" y="6833"/>
                  </a:lnTo>
                  <a:lnTo>
                    <a:pt x="194" y="7142"/>
                  </a:lnTo>
                  <a:lnTo>
                    <a:pt x="348" y="7431"/>
                  </a:lnTo>
                  <a:lnTo>
                    <a:pt x="541" y="7740"/>
                  </a:lnTo>
                  <a:lnTo>
                    <a:pt x="773" y="8029"/>
                  </a:lnTo>
                  <a:lnTo>
                    <a:pt x="1043" y="8319"/>
                  </a:lnTo>
                  <a:lnTo>
                    <a:pt x="1352" y="8609"/>
                  </a:lnTo>
                  <a:lnTo>
                    <a:pt x="1699" y="8879"/>
                  </a:lnTo>
                  <a:lnTo>
                    <a:pt x="2066" y="9149"/>
                  </a:lnTo>
                  <a:lnTo>
                    <a:pt x="2491" y="9400"/>
                  </a:lnTo>
                  <a:lnTo>
                    <a:pt x="2935" y="9651"/>
                  </a:lnTo>
                  <a:lnTo>
                    <a:pt x="3417" y="9902"/>
                  </a:lnTo>
                  <a:lnTo>
                    <a:pt x="3919" y="10133"/>
                  </a:lnTo>
                  <a:lnTo>
                    <a:pt x="4459" y="10365"/>
                  </a:lnTo>
                  <a:lnTo>
                    <a:pt x="5019" y="10577"/>
                  </a:lnTo>
                  <a:lnTo>
                    <a:pt x="5617" y="10770"/>
                  </a:lnTo>
                  <a:lnTo>
                    <a:pt x="6254" y="10963"/>
                  </a:lnTo>
                  <a:lnTo>
                    <a:pt x="6891" y="11156"/>
                  </a:lnTo>
                  <a:lnTo>
                    <a:pt x="7567" y="11330"/>
                  </a:lnTo>
                  <a:lnTo>
                    <a:pt x="8262" y="11484"/>
                  </a:lnTo>
                  <a:lnTo>
                    <a:pt x="8976" y="11639"/>
                  </a:lnTo>
                  <a:lnTo>
                    <a:pt x="9728" y="11774"/>
                  </a:lnTo>
                  <a:lnTo>
                    <a:pt x="10481" y="11909"/>
                  </a:lnTo>
                  <a:lnTo>
                    <a:pt x="11253" y="12005"/>
                  </a:lnTo>
                  <a:lnTo>
                    <a:pt x="12064" y="12102"/>
                  </a:lnTo>
                  <a:lnTo>
                    <a:pt x="12875" y="12198"/>
                  </a:lnTo>
                  <a:lnTo>
                    <a:pt x="13704" y="12256"/>
                  </a:lnTo>
                  <a:lnTo>
                    <a:pt x="14534" y="12314"/>
                  </a:lnTo>
                  <a:lnTo>
                    <a:pt x="15403" y="12353"/>
                  </a:lnTo>
                  <a:lnTo>
                    <a:pt x="16271" y="12372"/>
                  </a:lnTo>
                  <a:lnTo>
                    <a:pt x="17159" y="12391"/>
                  </a:lnTo>
                  <a:lnTo>
                    <a:pt x="18028" y="12372"/>
                  </a:lnTo>
                  <a:lnTo>
                    <a:pt x="18896" y="12353"/>
                  </a:lnTo>
                  <a:lnTo>
                    <a:pt x="19765" y="12314"/>
                  </a:lnTo>
                  <a:lnTo>
                    <a:pt x="20595" y="12256"/>
                  </a:lnTo>
                  <a:lnTo>
                    <a:pt x="21425" y="12198"/>
                  </a:lnTo>
                  <a:lnTo>
                    <a:pt x="22255" y="12102"/>
                  </a:lnTo>
                  <a:lnTo>
                    <a:pt x="23046" y="12005"/>
                  </a:lnTo>
                  <a:lnTo>
                    <a:pt x="23818" y="11909"/>
                  </a:lnTo>
                  <a:lnTo>
                    <a:pt x="24590" y="11774"/>
                  </a:lnTo>
                  <a:lnTo>
                    <a:pt x="25324" y="11639"/>
                  </a:lnTo>
                  <a:lnTo>
                    <a:pt x="26038" y="11484"/>
                  </a:lnTo>
                  <a:lnTo>
                    <a:pt x="26733" y="11330"/>
                  </a:lnTo>
                  <a:lnTo>
                    <a:pt x="27408" y="11156"/>
                  </a:lnTo>
                  <a:lnTo>
                    <a:pt x="28064" y="10963"/>
                  </a:lnTo>
                  <a:lnTo>
                    <a:pt x="28682" y="10770"/>
                  </a:lnTo>
                  <a:lnTo>
                    <a:pt x="29280" y="10577"/>
                  </a:lnTo>
                  <a:lnTo>
                    <a:pt x="29840" y="10365"/>
                  </a:lnTo>
                  <a:lnTo>
                    <a:pt x="30380" y="10133"/>
                  </a:lnTo>
                  <a:lnTo>
                    <a:pt x="30902" y="9902"/>
                  </a:lnTo>
                  <a:lnTo>
                    <a:pt x="31365" y="9651"/>
                  </a:lnTo>
                  <a:lnTo>
                    <a:pt x="31809" y="9400"/>
                  </a:lnTo>
                  <a:lnTo>
                    <a:pt x="32233" y="9149"/>
                  </a:lnTo>
                  <a:lnTo>
                    <a:pt x="32619" y="8879"/>
                  </a:lnTo>
                  <a:lnTo>
                    <a:pt x="32947" y="8609"/>
                  </a:lnTo>
                  <a:lnTo>
                    <a:pt x="33256" y="8319"/>
                  </a:lnTo>
                  <a:lnTo>
                    <a:pt x="33527" y="8029"/>
                  </a:lnTo>
                  <a:lnTo>
                    <a:pt x="33758" y="7740"/>
                  </a:lnTo>
                  <a:lnTo>
                    <a:pt x="33951" y="7431"/>
                  </a:lnTo>
                  <a:lnTo>
                    <a:pt x="34106" y="7142"/>
                  </a:lnTo>
                  <a:lnTo>
                    <a:pt x="34221" y="6833"/>
                  </a:lnTo>
                  <a:lnTo>
                    <a:pt x="34279" y="6505"/>
                  </a:lnTo>
                  <a:lnTo>
                    <a:pt x="34299" y="6196"/>
                  </a:lnTo>
                  <a:lnTo>
                    <a:pt x="34279" y="5868"/>
                  </a:lnTo>
                  <a:lnTo>
                    <a:pt x="34221" y="5559"/>
                  </a:lnTo>
                  <a:lnTo>
                    <a:pt x="34106" y="5250"/>
                  </a:lnTo>
                  <a:lnTo>
                    <a:pt x="33951" y="4941"/>
                  </a:lnTo>
                  <a:lnTo>
                    <a:pt x="33758" y="4652"/>
                  </a:lnTo>
                  <a:lnTo>
                    <a:pt x="33527" y="4343"/>
                  </a:lnTo>
                  <a:lnTo>
                    <a:pt x="33256" y="4073"/>
                  </a:lnTo>
                  <a:lnTo>
                    <a:pt x="32947" y="3783"/>
                  </a:lnTo>
                  <a:lnTo>
                    <a:pt x="32619" y="3513"/>
                  </a:lnTo>
                  <a:lnTo>
                    <a:pt x="32233" y="3243"/>
                  </a:lnTo>
                  <a:lnTo>
                    <a:pt x="31809" y="2973"/>
                  </a:lnTo>
                  <a:lnTo>
                    <a:pt x="31365" y="2722"/>
                  </a:lnTo>
                  <a:lnTo>
                    <a:pt x="30902" y="2490"/>
                  </a:lnTo>
                  <a:lnTo>
                    <a:pt x="30380" y="2259"/>
                  </a:lnTo>
                  <a:lnTo>
                    <a:pt x="29840" y="2027"/>
                  </a:lnTo>
                  <a:lnTo>
                    <a:pt x="29280" y="1815"/>
                  </a:lnTo>
                  <a:lnTo>
                    <a:pt x="28682" y="1602"/>
                  </a:lnTo>
                  <a:lnTo>
                    <a:pt x="28064" y="1409"/>
                  </a:lnTo>
                  <a:lnTo>
                    <a:pt x="27408" y="1236"/>
                  </a:lnTo>
                  <a:lnTo>
                    <a:pt x="26733" y="1062"/>
                  </a:lnTo>
                  <a:lnTo>
                    <a:pt x="26038" y="888"/>
                  </a:lnTo>
                  <a:lnTo>
                    <a:pt x="25324" y="753"/>
                  </a:lnTo>
                  <a:lnTo>
                    <a:pt x="24590" y="599"/>
                  </a:lnTo>
                  <a:lnTo>
                    <a:pt x="23818" y="483"/>
                  </a:lnTo>
                  <a:lnTo>
                    <a:pt x="23046" y="367"/>
                  </a:lnTo>
                  <a:lnTo>
                    <a:pt x="22255" y="271"/>
                  </a:lnTo>
                  <a:lnTo>
                    <a:pt x="21425" y="193"/>
                  </a:lnTo>
                  <a:lnTo>
                    <a:pt x="20595" y="116"/>
                  </a:lnTo>
                  <a:lnTo>
                    <a:pt x="19765" y="58"/>
                  </a:lnTo>
                  <a:lnTo>
                    <a:pt x="18896" y="20"/>
                  </a:lnTo>
                  <a:lnTo>
                    <a:pt x="180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2"/>
            <p:cNvSpPr/>
            <p:nvPr/>
          </p:nvSpPr>
          <p:spPr>
            <a:xfrm>
              <a:off x="3242550" y="2257950"/>
              <a:ext cx="846850" cy="299200"/>
            </a:xfrm>
            <a:custGeom>
              <a:avLst/>
              <a:gdLst/>
              <a:ahLst/>
              <a:cxnLst/>
              <a:rect l="l" t="t" r="r" b="b"/>
              <a:pathLst>
                <a:path w="33874" h="11968" fill="none" extrusionOk="0">
                  <a:moveTo>
                    <a:pt x="16946" y="11967"/>
                  </a:moveTo>
                  <a:lnTo>
                    <a:pt x="16946" y="11967"/>
                  </a:lnTo>
                  <a:lnTo>
                    <a:pt x="16058" y="11948"/>
                  </a:lnTo>
                  <a:lnTo>
                    <a:pt x="15209" y="11929"/>
                  </a:lnTo>
                  <a:lnTo>
                    <a:pt x="14360" y="11890"/>
                  </a:lnTo>
                  <a:lnTo>
                    <a:pt x="13530" y="11832"/>
                  </a:lnTo>
                  <a:lnTo>
                    <a:pt x="12719" y="11774"/>
                  </a:lnTo>
                  <a:lnTo>
                    <a:pt x="11909" y="11697"/>
                  </a:lnTo>
                  <a:lnTo>
                    <a:pt x="11117" y="11600"/>
                  </a:lnTo>
                  <a:lnTo>
                    <a:pt x="10345" y="11485"/>
                  </a:lnTo>
                  <a:lnTo>
                    <a:pt x="9612" y="11369"/>
                  </a:lnTo>
                  <a:lnTo>
                    <a:pt x="8879" y="11234"/>
                  </a:lnTo>
                  <a:lnTo>
                    <a:pt x="8164" y="11099"/>
                  </a:lnTo>
                  <a:lnTo>
                    <a:pt x="7470" y="10944"/>
                  </a:lnTo>
                  <a:lnTo>
                    <a:pt x="6813" y="10771"/>
                  </a:lnTo>
                  <a:lnTo>
                    <a:pt x="6176" y="10597"/>
                  </a:lnTo>
                  <a:lnTo>
                    <a:pt x="5559" y="10404"/>
                  </a:lnTo>
                  <a:lnTo>
                    <a:pt x="4960" y="10211"/>
                  </a:lnTo>
                  <a:lnTo>
                    <a:pt x="4401" y="9998"/>
                  </a:lnTo>
                  <a:lnTo>
                    <a:pt x="3880" y="9786"/>
                  </a:lnTo>
                  <a:lnTo>
                    <a:pt x="3378" y="9555"/>
                  </a:lnTo>
                  <a:lnTo>
                    <a:pt x="2895" y="9323"/>
                  </a:lnTo>
                  <a:lnTo>
                    <a:pt x="2451" y="9072"/>
                  </a:lnTo>
                  <a:lnTo>
                    <a:pt x="2046" y="8821"/>
                  </a:lnTo>
                  <a:lnTo>
                    <a:pt x="1679" y="8570"/>
                  </a:lnTo>
                  <a:lnTo>
                    <a:pt x="1332" y="8300"/>
                  </a:lnTo>
                  <a:lnTo>
                    <a:pt x="1042" y="8030"/>
                  </a:lnTo>
                  <a:lnTo>
                    <a:pt x="772" y="7760"/>
                  </a:lnTo>
                  <a:lnTo>
                    <a:pt x="541" y="7470"/>
                  </a:lnTo>
                  <a:lnTo>
                    <a:pt x="348" y="7181"/>
                  </a:lnTo>
                  <a:lnTo>
                    <a:pt x="193" y="6891"/>
                  </a:lnTo>
                  <a:lnTo>
                    <a:pt x="97" y="6582"/>
                  </a:lnTo>
                  <a:lnTo>
                    <a:pt x="19" y="6293"/>
                  </a:lnTo>
                  <a:lnTo>
                    <a:pt x="0" y="5984"/>
                  </a:lnTo>
                  <a:lnTo>
                    <a:pt x="0" y="5984"/>
                  </a:lnTo>
                  <a:lnTo>
                    <a:pt x="19" y="5675"/>
                  </a:lnTo>
                  <a:lnTo>
                    <a:pt x="97" y="5366"/>
                  </a:lnTo>
                  <a:lnTo>
                    <a:pt x="193" y="5077"/>
                  </a:lnTo>
                  <a:lnTo>
                    <a:pt x="348" y="4768"/>
                  </a:lnTo>
                  <a:lnTo>
                    <a:pt x="541" y="4498"/>
                  </a:lnTo>
                  <a:lnTo>
                    <a:pt x="772" y="4208"/>
                  </a:lnTo>
                  <a:lnTo>
                    <a:pt x="1042" y="3919"/>
                  </a:lnTo>
                  <a:lnTo>
                    <a:pt x="1332" y="3648"/>
                  </a:lnTo>
                  <a:lnTo>
                    <a:pt x="1679" y="3398"/>
                  </a:lnTo>
                  <a:lnTo>
                    <a:pt x="2046" y="3127"/>
                  </a:lnTo>
                  <a:lnTo>
                    <a:pt x="2451" y="2876"/>
                  </a:lnTo>
                  <a:lnTo>
                    <a:pt x="2895" y="2645"/>
                  </a:lnTo>
                  <a:lnTo>
                    <a:pt x="3378" y="2413"/>
                  </a:lnTo>
                  <a:lnTo>
                    <a:pt x="3880" y="2182"/>
                  </a:lnTo>
                  <a:lnTo>
                    <a:pt x="4401" y="1969"/>
                  </a:lnTo>
                  <a:lnTo>
                    <a:pt x="4960" y="1757"/>
                  </a:lnTo>
                  <a:lnTo>
                    <a:pt x="5559" y="1564"/>
                  </a:lnTo>
                  <a:lnTo>
                    <a:pt x="6176" y="1371"/>
                  </a:lnTo>
                  <a:lnTo>
                    <a:pt x="6813" y="1197"/>
                  </a:lnTo>
                  <a:lnTo>
                    <a:pt x="7470" y="1024"/>
                  </a:lnTo>
                  <a:lnTo>
                    <a:pt x="8164" y="869"/>
                  </a:lnTo>
                  <a:lnTo>
                    <a:pt x="8879" y="734"/>
                  </a:lnTo>
                  <a:lnTo>
                    <a:pt x="9612" y="599"/>
                  </a:lnTo>
                  <a:lnTo>
                    <a:pt x="10345" y="464"/>
                  </a:lnTo>
                  <a:lnTo>
                    <a:pt x="11117" y="367"/>
                  </a:lnTo>
                  <a:lnTo>
                    <a:pt x="11909" y="271"/>
                  </a:lnTo>
                  <a:lnTo>
                    <a:pt x="12719" y="194"/>
                  </a:lnTo>
                  <a:lnTo>
                    <a:pt x="13530" y="116"/>
                  </a:lnTo>
                  <a:lnTo>
                    <a:pt x="14360" y="78"/>
                  </a:lnTo>
                  <a:lnTo>
                    <a:pt x="15209" y="39"/>
                  </a:lnTo>
                  <a:lnTo>
                    <a:pt x="16058" y="1"/>
                  </a:lnTo>
                  <a:lnTo>
                    <a:pt x="16946" y="1"/>
                  </a:lnTo>
                  <a:lnTo>
                    <a:pt x="16946" y="1"/>
                  </a:lnTo>
                  <a:lnTo>
                    <a:pt x="17815" y="1"/>
                  </a:lnTo>
                  <a:lnTo>
                    <a:pt x="18664" y="39"/>
                  </a:lnTo>
                  <a:lnTo>
                    <a:pt x="19513" y="78"/>
                  </a:lnTo>
                  <a:lnTo>
                    <a:pt x="20343" y="116"/>
                  </a:lnTo>
                  <a:lnTo>
                    <a:pt x="21173" y="194"/>
                  </a:lnTo>
                  <a:lnTo>
                    <a:pt x="21965" y="271"/>
                  </a:lnTo>
                  <a:lnTo>
                    <a:pt x="22756" y="367"/>
                  </a:lnTo>
                  <a:lnTo>
                    <a:pt x="23528" y="464"/>
                  </a:lnTo>
                  <a:lnTo>
                    <a:pt x="24281" y="599"/>
                  </a:lnTo>
                  <a:lnTo>
                    <a:pt x="24995" y="734"/>
                  </a:lnTo>
                  <a:lnTo>
                    <a:pt x="25709" y="869"/>
                  </a:lnTo>
                  <a:lnTo>
                    <a:pt x="26404" y="1024"/>
                  </a:lnTo>
                  <a:lnTo>
                    <a:pt x="27060" y="1197"/>
                  </a:lnTo>
                  <a:lnTo>
                    <a:pt x="27697" y="1371"/>
                  </a:lnTo>
                  <a:lnTo>
                    <a:pt x="28315" y="1564"/>
                  </a:lnTo>
                  <a:lnTo>
                    <a:pt x="28913" y="1757"/>
                  </a:lnTo>
                  <a:lnTo>
                    <a:pt x="29473" y="1969"/>
                  </a:lnTo>
                  <a:lnTo>
                    <a:pt x="29994" y="2182"/>
                  </a:lnTo>
                  <a:lnTo>
                    <a:pt x="30496" y="2413"/>
                  </a:lnTo>
                  <a:lnTo>
                    <a:pt x="30978" y="2645"/>
                  </a:lnTo>
                  <a:lnTo>
                    <a:pt x="31422" y="2876"/>
                  </a:lnTo>
                  <a:lnTo>
                    <a:pt x="31827" y="3127"/>
                  </a:lnTo>
                  <a:lnTo>
                    <a:pt x="32194" y="3398"/>
                  </a:lnTo>
                  <a:lnTo>
                    <a:pt x="32541" y="3648"/>
                  </a:lnTo>
                  <a:lnTo>
                    <a:pt x="32850" y="3919"/>
                  </a:lnTo>
                  <a:lnTo>
                    <a:pt x="33101" y="4208"/>
                  </a:lnTo>
                  <a:lnTo>
                    <a:pt x="33333" y="4498"/>
                  </a:lnTo>
                  <a:lnTo>
                    <a:pt x="33526" y="4768"/>
                  </a:lnTo>
                  <a:lnTo>
                    <a:pt x="33680" y="5077"/>
                  </a:lnTo>
                  <a:lnTo>
                    <a:pt x="33777" y="5366"/>
                  </a:lnTo>
                  <a:lnTo>
                    <a:pt x="33854" y="5675"/>
                  </a:lnTo>
                  <a:lnTo>
                    <a:pt x="33873" y="5984"/>
                  </a:lnTo>
                  <a:lnTo>
                    <a:pt x="33873" y="5984"/>
                  </a:lnTo>
                  <a:lnTo>
                    <a:pt x="33854" y="6293"/>
                  </a:lnTo>
                  <a:lnTo>
                    <a:pt x="33777" y="6582"/>
                  </a:lnTo>
                  <a:lnTo>
                    <a:pt x="33680" y="6891"/>
                  </a:lnTo>
                  <a:lnTo>
                    <a:pt x="33526" y="7181"/>
                  </a:lnTo>
                  <a:lnTo>
                    <a:pt x="33333" y="7470"/>
                  </a:lnTo>
                  <a:lnTo>
                    <a:pt x="33101" y="7760"/>
                  </a:lnTo>
                  <a:lnTo>
                    <a:pt x="32850" y="8030"/>
                  </a:lnTo>
                  <a:lnTo>
                    <a:pt x="32541" y="8300"/>
                  </a:lnTo>
                  <a:lnTo>
                    <a:pt x="32194" y="8570"/>
                  </a:lnTo>
                  <a:lnTo>
                    <a:pt x="31827" y="8821"/>
                  </a:lnTo>
                  <a:lnTo>
                    <a:pt x="31422" y="9072"/>
                  </a:lnTo>
                  <a:lnTo>
                    <a:pt x="30978" y="9323"/>
                  </a:lnTo>
                  <a:lnTo>
                    <a:pt x="30496" y="9555"/>
                  </a:lnTo>
                  <a:lnTo>
                    <a:pt x="29994" y="9786"/>
                  </a:lnTo>
                  <a:lnTo>
                    <a:pt x="29473" y="9998"/>
                  </a:lnTo>
                  <a:lnTo>
                    <a:pt x="28913" y="10211"/>
                  </a:lnTo>
                  <a:lnTo>
                    <a:pt x="28315" y="10404"/>
                  </a:lnTo>
                  <a:lnTo>
                    <a:pt x="27697" y="10597"/>
                  </a:lnTo>
                  <a:lnTo>
                    <a:pt x="27060" y="10771"/>
                  </a:lnTo>
                  <a:lnTo>
                    <a:pt x="26404" y="10944"/>
                  </a:lnTo>
                  <a:lnTo>
                    <a:pt x="25709" y="11099"/>
                  </a:lnTo>
                  <a:lnTo>
                    <a:pt x="24995" y="11234"/>
                  </a:lnTo>
                  <a:lnTo>
                    <a:pt x="24281" y="11369"/>
                  </a:lnTo>
                  <a:lnTo>
                    <a:pt x="23528" y="11485"/>
                  </a:lnTo>
                  <a:lnTo>
                    <a:pt x="22756" y="11600"/>
                  </a:lnTo>
                  <a:lnTo>
                    <a:pt x="21965" y="11697"/>
                  </a:lnTo>
                  <a:lnTo>
                    <a:pt x="21173" y="11774"/>
                  </a:lnTo>
                  <a:lnTo>
                    <a:pt x="20343" y="11832"/>
                  </a:lnTo>
                  <a:lnTo>
                    <a:pt x="19513" y="11890"/>
                  </a:lnTo>
                  <a:lnTo>
                    <a:pt x="18664" y="11929"/>
                  </a:lnTo>
                  <a:lnTo>
                    <a:pt x="17815" y="11948"/>
                  </a:lnTo>
                  <a:lnTo>
                    <a:pt x="16946" y="119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2"/>
            <p:cNvSpPr/>
            <p:nvPr/>
          </p:nvSpPr>
          <p:spPr>
            <a:xfrm>
              <a:off x="3394525" y="2283050"/>
              <a:ext cx="542875" cy="195925"/>
            </a:xfrm>
            <a:custGeom>
              <a:avLst/>
              <a:gdLst/>
              <a:ahLst/>
              <a:cxnLst/>
              <a:rect l="l" t="t" r="r" b="b"/>
              <a:pathLst>
                <a:path w="21715" h="7837" extrusionOk="0">
                  <a:moveTo>
                    <a:pt x="10867" y="135"/>
                  </a:moveTo>
                  <a:lnTo>
                    <a:pt x="11948" y="155"/>
                  </a:lnTo>
                  <a:lnTo>
                    <a:pt x="13010" y="213"/>
                  </a:lnTo>
                  <a:lnTo>
                    <a:pt x="14052" y="309"/>
                  </a:lnTo>
                  <a:lnTo>
                    <a:pt x="15036" y="425"/>
                  </a:lnTo>
                  <a:lnTo>
                    <a:pt x="15963" y="579"/>
                  </a:lnTo>
                  <a:lnTo>
                    <a:pt x="16851" y="772"/>
                  </a:lnTo>
                  <a:lnTo>
                    <a:pt x="17681" y="1004"/>
                  </a:lnTo>
                  <a:lnTo>
                    <a:pt x="18433" y="1236"/>
                  </a:lnTo>
                  <a:lnTo>
                    <a:pt x="18800" y="1371"/>
                  </a:lnTo>
                  <a:lnTo>
                    <a:pt x="19128" y="1506"/>
                  </a:lnTo>
                  <a:lnTo>
                    <a:pt x="19456" y="1660"/>
                  </a:lnTo>
                  <a:lnTo>
                    <a:pt x="19746" y="1795"/>
                  </a:lnTo>
                  <a:lnTo>
                    <a:pt x="20016" y="1950"/>
                  </a:lnTo>
                  <a:lnTo>
                    <a:pt x="20286" y="2104"/>
                  </a:lnTo>
                  <a:lnTo>
                    <a:pt x="20518" y="2278"/>
                  </a:lnTo>
                  <a:lnTo>
                    <a:pt x="20730" y="2451"/>
                  </a:lnTo>
                  <a:lnTo>
                    <a:pt x="20923" y="2606"/>
                  </a:lnTo>
                  <a:lnTo>
                    <a:pt x="21097" y="2799"/>
                  </a:lnTo>
                  <a:lnTo>
                    <a:pt x="21232" y="2973"/>
                  </a:lnTo>
                  <a:lnTo>
                    <a:pt x="21367" y="3146"/>
                  </a:lnTo>
                  <a:lnTo>
                    <a:pt x="21464" y="3339"/>
                  </a:lnTo>
                  <a:lnTo>
                    <a:pt x="21521" y="3532"/>
                  </a:lnTo>
                  <a:lnTo>
                    <a:pt x="21560" y="3725"/>
                  </a:lnTo>
                  <a:lnTo>
                    <a:pt x="21579" y="3918"/>
                  </a:lnTo>
                  <a:lnTo>
                    <a:pt x="21560" y="4111"/>
                  </a:lnTo>
                  <a:lnTo>
                    <a:pt x="21521" y="4304"/>
                  </a:lnTo>
                  <a:lnTo>
                    <a:pt x="21464" y="4497"/>
                  </a:lnTo>
                  <a:lnTo>
                    <a:pt x="21367" y="4671"/>
                  </a:lnTo>
                  <a:lnTo>
                    <a:pt x="21232" y="4864"/>
                  </a:lnTo>
                  <a:lnTo>
                    <a:pt x="21097" y="5038"/>
                  </a:lnTo>
                  <a:lnTo>
                    <a:pt x="20923" y="5212"/>
                  </a:lnTo>
                  <a:lnTo>
                    <a:pt x="20730" y="5385"/>
                  </a:lnTo>
                  <a:lnTo>
                    <a:pt x="20518" y="5559"/>
                  </a:lnTo>
                  <a:lnTo>
                    <a:pt x="20286" y="5713"/>
                  </a:lnTo>
                  <a:lnTo>
                    <a:pt x="20016" y="5868"/>
                  </a:lnTo>
                  <a:lnTo>
                    <a:pt x="19746" y="6022"/>
                  </a:lnTo>
                  <a:lnTo>
                    <a:pt x="19456" y="6177"/>
                  </a:lnTo>
                  <a:lnTo>
                    <a:pt x="19128" y="6312"/>
                  </a:lnTo>
                  <a:lnTo>
                    <a:pt x="18800" y="6466"/>
                  </a:lnTo>
                  <a:lnTo>
                    <a:pt x="18433" y="6582"/>
                  </a:lnTo>
                  <a:lnTo>
                    <a:pt x="17681" y="6833"/>
                  </a:lnTo>
                  <a:lnTo>
                    <a:pt x="16851" y="7045"/>
                  </a:lnTo>
                  <a:lnTo>
                    <a:pt x="15963" y="7238"/>
                  </a:lnTo>
                  <a:lnTo>
                    <a:pt x="15036" y="7393"/>
                  </a:lnTo>
                  <a:lnTo>
                    <a:pt x="14052" y="7528"/>
                  </a:lnTo>
                  <a:lnTo>
                    <a:pt x="13010" y="7624"/>
                  </a:lnTo>
                  <a:lnTo>
                    <a:pt x="11948" y="7682"/>
                  </a:lnTo>
                  <a:lnTo>
                    <a:pt x="10867" y="7701"/>
                  </a:lnTo>
                  <a:lnTo>
                    <a:pt x="9767" y="7682"/>
                  </a:lnTo>
                  <a:lnTo>
                    <a:pt x="8706" y="7624"/>
                  </a:lnTo>
                  <a:lnTo>
                    <a:pt x="7683" y="7528"/>
                  </a:lnTo>
                  <a:lnTo>
                    <a:pt x="6698" y="7393"/>
                  </a:lnTo>
                  <a:lnTo>
                    <a:pt x="5753" y="7238"/>
                  </a:lnTo>
                  <a:lnTo>
                    <a:pt x="4865" y="7045"/>
                  </a:lnTo>
                  <a:lnTo>
                    <a:pt x="4035" y="6833"/>
                  </a:lnTo>
                  <a:lnTo>
                    <a:pt x="3282" y="6582"/>
                  </a:lnTo>
                  <a:lnTo>
                    <a:pt x="2935" y="6466"/>
                  </a:lnTo>
                  <a:lnTo>
                    <a:pt x="2587" y="6312"/>
                  </a:lnTo>
                  <a:lnTo>
                    <a:pt x="2278" y="6177"/>
                  </a:lnTo>
                  <a:lnTo>
                    <a:pt x="1970" y="6022"/>
                  </a:lnTo>
                  <a:lnTo>
                    <a:pt x="1699" y="5868"/>
                  </a:lnTo>
                  <a:lnTo>
                    <a:pt x="1429" y="5713"/>
                  </a:lnTo>
                  <a:lnTo>
                    <a:pt x="1198" y="5559"/>
                  </a:lnTo>
                  <a:lnTo>
                    <a:pt x="985" y="5385"/>
                  </a:lnTo>
                  <a:lnTo>
                    <a:pt x="792" y="5212"/>
                  </a:lnTo>
                  <a:lnTo>
                    <a:pt x="619" y="5038"/>
                  </a:lnTo>
                  <a:lnTo>
                    <a:pt x="483" y="4864"/>
                  </a:lnTo>
                  <a:lnTo>
                    <a:pt x="348" y="4671"/>
                  </a:lnTo>
                  <a:lnTo>
                    <a:pt x="271" y="4497"/>
                  </a:lnTo>
                  <a:lnTo>
                    <a:pt x="194" y="4304"/>
                  </a:lnTo>
                  <a:lnTo>
                    <a:pt x="155" y="4111"/>
                  </a:lnTo>
                  <a:lnTo>
                    <a:pt x="136" y="3918"/>
                  </a:lnTo>
                  <a:lnTo>
                    <a:pt x="155" y="3725"/>
                  </a:lnTo>
                  <a:lnTo>
                    <a:pt x="194" y="3532"/>
                  </a:lnTo>
                  <a:lnTo>
                    <a:pt x="271" y="3339"/>
                  </a:lnTo>
                  <a:lnTo>
                    <a:pt x="348" y="3146"/>
                  </a:lnTo>
                  <a:lnTo>
                    <a:pt x="483" y="2973"/>
                  </a:lnTo>
                  <a:lnTo>
                    <a:pt x="619" y="2799"/>
                  </a:lnTo>
                  <a:lnTo>
                    <a:pt x="792" y="2606"/>
                  </a:lnTo>
                  <a:lnTo>
                    <a:pt x="985" y="2451"/>
                  </a:lnTo>
                  <a:lnTo>
                    <a:pt x="1198" y="2278"/>
                  </a:lnTo>
                  <a:lnTo>
                    <a:pt x="1429" y="2104"/>
                  </a:lnTo>
                  <a:lnTo>
                    <a:pt x="1699" y="1950"/>
                  </a:lnTo>
                  <a:lnTo>
                    <a:pt x="1970" y="1795"/>
                  </a:lnTo>
                  <a:lnTo>
                    <a:pt x="2278" y="1660"/>
                  </a:lnTo>
                  <a:lnTo>
                    <a:pt x="2587" y="1506"/>
                  </a:lnTo>
                  <a:lnTo>
                    <a:pt x="2935" y="1371"/>
                  </a:lnTo>
                  <a:lnTo>
                    <a:pt x="3282" y="1236"/>
                  </a:lnTo>
                  <a:lnTo>
                    <a:pt x="4035" y="1004"/>
                  </a:lnTo>
                  <a:lnTo>
                    <a:pt x="4865" y="772"/>
                  </a:lnTo>
                  <a:lnTo>
                    <a:pt x="5753" y="579"/>
                  </a:lnTo>
                  <a:lnTo>
                    <a:pt x="6698" y="425"/>
                  </a:lnTo>
                  <a:lnTo>
                    <a:pt x="7683" y="309"/>
                  </a:lnTo>
                  <a:lnTo>
                    <a:pt x="8706" y="213"/>
                  </a:lnTo>
                  <a:lnTo>
                    <a:pt x="9767" y="155"/>
                  </a:lnTo>
                  <a:lnTo>
                    <a:pt x="10867" y="135"/>
                  </a:lnTo>
                  <a:close/>
                  <a:moveTo>
                    <a:pt x="10867" y="0"/>
                  </a:moveTo>
                  <a:lnTo>
                    <a:pt x="9748" y="20"/>
                  </a:lnTo>
                  <a:lnTo>
                    <a:pt x="8667" y="77"/>
                  </a:lnTo>
                  <a:lnTo>
                    <a:pt x="7625" y="174"/>
                  </a:lnTo>
                  <a:lnTo>
                    <a:pt x="6640" y="309"/>
                  </a:lnTo>
                  <a:lnTo>
                    <a:pt x="5695" y="463"/>
                  </a:lnTo>
                  <a:lnTo>
                    <a:pt x="4788" y="656"/>
                  </a:lnTo>
                  <a:lnTo>
                    <a:pt x="3958" y="888"/>
                  </a:lnTo>
                  <a:lnTo>
                    <a:pt x="3186" y="1139"/>
                  </a:lnTo>
                  <a:lnTo>
                    <a:pt x="2819" y="1274"/>
                  </a:lnTo>
                  <a:lnTo>
                    <a:pt x="2491" y="1429"/>
                  </a:lnTo>
                  <a:lnTo>
                    <a:pt x="2163" y="1564"/>
                  </a:lnTo>
                  <a:lnTo>
                    <a:pt x="1854" y="1718"/>
                  </a:lnTo>
                  <a:lnTo>
                    <a:pt x="1584" y="1892"/>
                  </a:lnTo>
                  <a:lnTo>
                    <a:pt x="1313" y="2046"/>
                  </a:lnTo>
                  <a:lnTo>
                    <a:pt x="1082" y="2220"/>
                  </a:lnTo>
                  <a:lnTo>
                    <a:pt x="850" y="2394"/>
                  </a:lnTo>
                  <a:lnTo>
                    <a:pt x="657" y="2567"/>
                  </a:lnTo>
                  <a:lnTo>
                    <a:pt x="483" y="2741"/>
                  </a:lnTo>
                  <a:lnTo>
                    <a:pt x="348" y="2934"/>
                  </a:lnTo>
                  <a:lnTo>
                    <a:pt x="213" y="3127"/>
                  </a:lnTo>
                  <a:lnTo>
                    <a:pt x="117" y="3320"/>
                  </a:lnTo>
                  <a:lnTo>
                    <a:pt x="59" y="3513"/>
                  </a:lnTo>
                  <a:lnTo>
                    <a:pt x="20" y="3706"/>
                  </a:lnTo>
                  <a:lnTo>
                    <a:pt x="1" y="3918"/>
                  </a:lnTo>
                  <a:lnTo>
                    <a:pt x="20" y="4111"/>
                  </a:lnTo>
                  <a:lnTo>
                    <a:pt x="59" y="4324"/>
                  </a:lnTo>
                  <a:lnTo>
                    <a:pt x="117" y="4517"/>
                  </a:lnTo>
                  <a:lnTo>
                    <a:pt x="213" y="4710"/>
                  </a:lnTo>
                  <a:lnTo>
                    <a:pt x="348" y="4903"/>
                  </a:lnTo>
                  <a:lnTo>
                    <a:pt x="483" y="5076"/>
                  </a:lnTo>
                  <a:lnTo>
                    <a:pt x="657" y="5269"/>
                  </a:lnTo>
                  <a:lnTo>
                    <a:pt x="850" y="5443"/>
                  </a:lnTo>
                  <a:lnTo>
                    <a:pt x="1082" y="5617"/>
                  </a:lnTo>
                  <a:lnTo>
                    <a:pt x="1313" y="5791"/>
                  </a:lnTo>
                  <a:lnTo>
                    <a:pt x="1584" y="5945"/>
                  </a:lnTo>
                  <a:lnTo>
                    <a:pt x="1854" y="6099"/>
                  </a:lnTo>
                  <a:lnTo>
                    <a:pt x="2163" y="6254"/>
                  </a:lnTo>
                  <a:lnTo>
                    <a:pt x="2491" y="6408"/>
                  </a:lnTo>
                  <a:lnTo>
                    <a:pt x="2819" y="6543"/>
                  </a:lnTo>
                  <a:lnTo>
                    <a:pt x="3186" y="6678"/>
                  </a:lnTo>
                  <a:lnTo>
                    <a:pt x="3958" y="6949"/>
                  </a:lnTo>
                  <a:lnTo>
                    <a:pt x="4788" y="7161"/>
                  </a:lnTo>
                  <a:lnTo>
                    <a:pt x="5695" y="7373"/>
                  </a:lnTo>
                  <a:lnTo>
                    <a:pt x="6640" y="7528"/>
                  </a:lnTo>
                  <a:lnTo>
                    <a:pt x="7625" y="7663"/>
                  </a:lnTo>
                  <a:lnTo>
                    <a:pt x="8667" y="7759"/>
                  </a:lnTo>
                  <a:lnTo>
                    <a:pt x="9748" y="7817"/>
                  </a:lnTo>
                  <a:lnTo>
                    <a:pt x="10867" y="7836"/>
                  </a:lnTo>
                  <a:lnTo>
                    <a:pt x="11967" y="7817"/>
                  </a:lnTo>
                  <a:lnTo>
                    <a:pt x="13048" y="7759"/>
                  </a:lnTo>
                  <a:lnTo>
                    <a:pt x="14091" y="7663"/>
                  </a:lnTo>
                  <a:lnTo>
                    <a:pt x="15075" y="7528"/>
                  </a:lnTo>
                  <a:lnTo>
                    <a:pt x="16040" y="7373"/>
                  </a:lnTo>
                  <a:lnTo>
                    <a:pt x="16928" y="7161"/>
                  </a:lnTo>
                  <a:lnTo>
                    <a:pt x="17758" y="6949"/>
                  </a:lnTo>
                  <a:lnTo>
                    <a:pt x="18530" y="6678"/>
                  </a:lnTo>
                  <a:lnTo>
                    <a:pt x="18897" y="6543"/>
                  </a:lnTo>
                  <a:lnTo>
                    <a:pt x="19244" y="6408"/>
                  </a:lnTo>
                  <a:lnTo>
                    <a:pt x="19553" y="6254"/>
                  </a:lnTo>
                  <a:lnTo>
                    <a:pt x="19862" y="6099"/>
                  </a:lnTo>
                  <a:lnTo>
                    <a:pt x="20151" y="5945"/>
                  </a:lnTo>
                  <a:lnTo>
                    <a:pt x="20402" y="5791"/>
                  </a:lnTo>
                  <a:lnTo>
                    <a:pt x="20653" y="5617"/>
                  </a:lnTo>
                  <a:lnTo>
                    <a:pt x="20865" y="5443"/>
                  </a:lnTo>
                  <a:lnTo>
                    <a:pt x="21058" y="5269"/>
                  </a:lnTo>
                  <a:lnTo>
                    <a:pt x="21232" y="5076"/>
                  </a:lnTo>
                  <a:lnTo>
                    <a:pt x="21367" y="4903"/>
                  </a:lnTo>
                  <a:lnTo>
                    <a:pt x="21502" y="4710"/>
                  </a:lnTo>
                  <a:lnTo>
                    <a:pt x="21599" y="4517"/>
                  </a:lnTo>
                  <a:lnTo>
                    <a:pt x="21657" y="4324"/>
                  </a:lnTo>
                  <a:lnTo>
                    <a:pt x="21695" y="4111"/>
                  </a:lnTo>
                  <a:lnTo>
                    <a:pt x="21714" y="3918"/>
                  </a:lnTo>
                  <a:lnTo>
                    <a:pt x="21695" y="3706"/>
                  </a:lnTo>
                  <a:lnTo>
                    <a:pt x="21657" y="3513"/>
                  </a:lnTo>
                  <a:lnTo>
                    <a:pt x="21599" y="3320"/>
                  </a:lnTo>
                  <a:lnTo>
                    <a:pt x="21502" y="3127"/>
                  </a:lnTo>
                  <a:lnTo>
                    <a:pt x="21367" y="2934"/>
                  </a:lnTo>
                  <a:lnTo>
                    <a:pt x="21232" y="2741"/>
                  </a:lnTo>
                  <a:lnTo>
                    <a:pt x="21058" y="2567"/>
                  </a:lnTo>
                  <a:lnTo>
                    <a:pt x="20865" y="2394"/>
                  </a:lnTo>
                  <a:lnTo>
                    <a:pt x="20653" y="2220"/>
                  </a:lnTo>
                  <a:lnTo>
                    <a:pt x="20402" y="2046"/>
                  </a:lnTo>
                  <a:lnTo>
                    <a:pt x="20151" y="1892"/>
                  </a:lnTo>
                  <a:lnTo>
                    <a:pt x="19862" y="1718"/>
                  </a:lnTo>
                  <a:lnTo>
                    <a:pt x="19553" y="1564"/>
                  </a:lnTo>
                  <a:lnTo>
                    <a:pt x="19244" y="1429"/>
                  </a:lnTo>
                  <a:lnTo>
                    <a:pt x="18897" y="1274"/>
                  </a:lnTo>
                  <a:lnTo>
                    <a:pt x="18530" y="1139"/>
                  </a:lnTo>
                  <a:lnTo>
                    <a:pt x="17758" y="888"/>
                  </a:lnTo>
                  <a:lnTo>
                    <a:pt x="16928" y="656"/>
                  </a:lnTo>
                  <a:lnTo>
                    <a:pt x="16040" y="463"/>
                  </a:lnTo>
                  <a:lnTo>
                    <a:pt x="15075" y="309"/>
                  </a:lnTo>
                  <a:lnTo>
                    <a:pt x="14091" y="174"/>
                  </a:lnTo>
                  <a:lnTo>
                    <a:pt x="13048" y="77"/>
                  </a:lnTo>
                  <a:lnTo>
                    <a:pt x="11967" y="20"/>
                  </a:lnTo>
                  <a:lnTo>
                    <a:pt x="10867" y="0"/>
                  </a:lnTo>
                  <a:close/>
                </a:path>
              </a:pathLst>
            </a:custGeom>
            <a:solidFill>
              <a:srgbClr val="FFDA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2"/>
            <p:cNvSpPr/>
            <p:nvPr/>
          </p:nvSpPr>
          <p:spPr>
            <a:xfrm>
              <a:off x="3397925" y="2286425"/>
              <a:ext cx="536100" cy="189175"/>
            </a:xfrm>
            <a:custGeom>
              <a:avLst/>
              <a:gdLst/>
              <a:ahLst/>
              <a:cxnLst/>
              <a:rect l="l" t="t" r="r" b="b"/>
              <a:pathLst>
                <a:path w="21444" h="7567" fill="none" extrusionOk="0">
                  <a:moveTo>
                    <a:pt x="10731" y="7566"/>
                  </a:moveTo>
                  <a:lnTo>
                    <a:pt x="10731" y="7566"/>
                  </a:lnTo>
                  <a:lnTo>
                    <a:pt x="9631" y="7547"/>
                  </a:lnTo>
                  <a:lnTo>
                    <a:pt x="8570" y="7489"/>
                  </a:lnTo>
                  <a:lnTo>
                    <a:pt x="7547" y="7393"/>
                  </a:lnTo>
                  <a:lnTo>
                    <a:pt x="6562" y="7258"/>
                  </a:lnTo>
                  <a:lnTo>
                    <a:pt x="5617" y="7103"/>
                  </a:lnTo>
                  <a:lnTo>
                    <a:pt x="4729" y="6910"/>
                  </a:lnTo>
                  <a:lnTo>
                    <a:pt x="3899" y="6698"/>
                  </a:lnTo>
                  <a:lnTo>
                    <a:pt x="3146" y="6447"/>
                  </a:lnTo>
                  <a:lnTo>
                    <a:pt x="2799" y="6331"/>
                  </a:lnTo>
                  <a:lnTo>
                    <a:pt x="2451" y="6177"/>
                  </a:lnTo>
                  <a:lnTo>
                    <a:pt x="2142" y="6042"/>
                  </a:lnTo>
                  <a:lnTo>
                    <a:pt x="1834" y="5887"/>
                  </a:lnTo>
                  <a:lnTo>
                    <a:pt x="1563" y="5733"/>
                  </a:lnTo>
                  <a:lnTo>
                    <a:pt x="1293" y="5578"/>
                  </a:lnTo>
                  <a:lnTo>
                    <a:pt x="1062" y="5424"/>
                  </a:lnTo>
                  <a:lnTo>
                    <a:pt x="849" y="5250"/>
                  </a:lnTo>
                  <a:lnTo>
                    <a:pt x="656" y="5077"/>
                  </a:lnTo>
                  <a:lnTo>
                    <a:pt x="483" y="4903"/>
                  </a:lnTo>
                  <a:lnTo>
                    <a:pt x="347" y="4729"/>
                  </a:lnTo>
                  <a:lnTo>
                    <a:pt x="212" y="4536"/>
                  </a:lnTo>
                  <a:lnTo>
                    <a:pt x="135" y="4362"/>
                  </a:lnTo>
                  <a:lnTo>
                    <a:pt x="58" y="4169"/>
                  </a:lnTo>
                  <a:lnTo>
                    <a:pt x="19" y="3976"/>
                  </a:lnTo>
                  <a:lnTo>
                    <a:pt x="0" y="3783"/>
                  </a:lnTo>
                  <a:lnTo>
                    <a:pt x="0" y="3783"/>
                  </a:lnTo>
                  <a:lnTo>
                    <a:pt x="19" y="3590"/>
                  </a:lnTo>
                  <a:lnTo>
                    <a:pt x="58" y="3397"/>
                  </a:lnTo>
                  <a:lnTo>
                    <a:pt x="135" y="3204"/>
                  </a:lnTo>
                  <a:lnTo>
                    <a:pt x="212" y="3011"/>
                  </a:lnTo>
                  <a:lnTo>
                    <a:pt x="347" y="2838"/>
                  </a:lnTo>
                  <a:lnTo>
                    <a:pt x="483" y="2664"/>
                  </a:lnTo>
                  <a:lnTo>
                    <a:pt x="656" y="2471"/>
                  </a:lnTo>
                  <a:lnTo>
                    <a:pt x="849" y="2316"/>
                  </a:lnTo>
                  <a:lnTo>
                    <a:pt x="1062" y="2143"/>
                  </a:lnTo>
                  <a:lnTo>
                    <a:pt x="1293" y="1969"/>
                  </a:lnTo>
                  <a:lnTo>
                    <a:pt x="1563" y="1815"/>
                  </a:lnTo>
                  <a:lnTo>
                    <a:pt x="1834" y="1660"/>
                  </a:lnTo>
                  <a:lnTo>
                    <a:pt x="2142" y="1525"/>
                  </a:lnTo>
                  <a:lnTo>
                    <a:pt x="2451" y="1371"/>
                  </a:lnTo>
                  <a:lnTo>
                    <a:pt x="2799" y="1236"/>
                  </a:lnTo>
                  <a:lnTo>
                    <a:pt x="3146" y="1101"/>
                  </a:lnTo>
                  <a:lnTo>
                    <a:pt x="3899" y="869"/>
                  </a:lnTo>
                  <a:lnTo>
                    <a:pt x="4729" y="637"/>
                  </a:lnTo>
                  <a:lnTo>
                    <a:pt x="5617" y="444"/>
                  </a:lnTo>
                  <a:lnTo>
                    <a:pt x="6562" y="290"/>
                  </a:lnTo>
                  <a:lnTo>
                    <a:pt x="7547" y="174"/>
                  </a:lnTo>
                  <a:lnTo>
                    <a:pt x="8570" y="78"/>
                  </a:lnTo>
                  <a:lnTo>
                    <a:pt x="9631" y="20"/>
                  </a:lnTo>
                  <a:lnTo>
                    <a:pt x="10731" y="0"/>
                  </a:lnTo>
                  <a:lnTo>
                    <a:pt x="10731" y="0"/>
                  </a:lnTo>
                  <a:lnTo>
                    <a:pt x="11812" y="20"/>
                  </a:lnTo>
                  <a:lnTo>
                    <a:pt x="12874" y="78"/>
                  </a:lnTo>
                  <a:lnTo>
                    <a:pt x="13916" y="174"/>
                  </a:lnTo>
                  <a:lnTo>
                    <a:pt x="14900" y="290"/>
                  </a:lnTo>
                  <a:lnTo>
                    <a:pt x="15827" y="444"/>
                  </a:lnTo>
                  <a:lnTo>
                    <a:pt x="16715" y="637"/>
                  </a:lnTo>
                  <a:lnTo>
                    <a:pt x="17545" y="869"/>
                  </a:lnTo>
                  <a:lnTo>
                    <a:pt x="18297" y="1101"/>
                  </a:lnTo>
                  <a:lnTo>
                    <a:pt x="18664" y="1236"/>
                  </a:lnTo>
                  <a:lnTo>
                    <a:pt x="18992" y="1371"/>
                  </a:lnTo>
                  <a:lnTo>
                    <a:pt x="19320" y="1525"/>
                  </a:lnTo>
                  <a:lnTo>
                    <a:pt x="19610" y="1660"/>
                  </a:lnTo>
                  <a:lnTo>
                    <a:pt x="19880" y="1815"/>
                  </a:lnTo>
                  <a:lnTo>
                    <a:pt x="20150" y="1969"/>
                  </a:lnTo>
                  <a:lnTo>
                    <a:pt x="20382" y="2143"/>
                  </a:lnTo>
                  <a:lnTo>
                    <a:pt x="20594" y="2316"/>
                  </a:lnTo>
                  <a:lnTo>
                    <a:pt x="20787" y="2471"/>
                  </a:lnTo>
                  <a:lnTo>
                    <a:pt x="20961" y="2664"/>
                  </a:lnTo>
                  <a:lnTo>
                    <a:pt x="21096" y="2838"/>
                  </a:lnTo>
                  <a:lnTo>
                    <a:pt x="21231" y="3011"/>
                  </a:lnTo>
                  <a:lnTo>
                    <a:pt x="21328" y="3204"/>
                  </a:lnTo>
                  <a:lnTo>
                    <a:pt x="21385" y="3397"/>
                  </a:lnTo>
                  <a:lnTo>
                    <a:pt x="21424" y="3590"/>
                  </a:lnTo>
                  <a:lnTo>
                    <a:pt x="21443" y="3783"/>
                  </a:lnTo>
                  <a:lnTo>
                    <a:pt x="21443" y="3783"/>
                  </a:lnTo>
                  <a:lnTo>
                    <a:pt x="21424" y="3976"/>
                  </a:lnTo>
                  <a:lnTo>
                    <a:pt x="21385" y="4169"/>
                  </a:lnTo>
                  <a:lnTo>
                    <a:pt x="21328" y="4362"/>
                  </a:lnTo>
                  <a:lnTo>
                    <a:pt x="21231" y="4536"/>
                  </a:lnTo>
                  <a:lnTo>
                    <a:pt x="21096" y="4729"/>
                  </a:lnTo>
                  <a:lnTo>
                    <a:pt x="20961" y="4903"/>
                  </a:lnTo>
                  <a:lnTo>
                    <a:pt x="20787" y="5077"/>
                  </a:lnTo>
                  <a:lnTo>
                    <a:pt x="20594" y="5250"/>
                  </a:lnTo>
                  <a:lnTo>
                    <a:pt x="20382" y="5424"/>
                  </a:lnTo>
                  <a:lnTo>
                    <a:pt x="20150" y="5578"/>
                  </a:lnTo>
                  <a:lnTo>
                    <a:pt x="19880" y="5733"/>
                  </a:lnTo>
                  <a:lnTo>
                    <a:pt x="19610" y="5887"/>
                  </a:lnTo>
                  <a:lnTo>
                    <a:pt x="19320" y="6042"/>
                  </a:lnTo>
                  <a:lnTo>
                    <a:pt x="18992" y="6177"/>
                  </a:lnTo>
                  <a:lnTo>
                    <a:pt x="18664" y="6331"/>
                  </a:lnTo>
                  <a:lnTo>
                    <a:pt x="18297" y="6447"/>
                  </a:lnTo>
                  <a:lnTo>
                    <a:pt x="17545" y="6698"/>
                  </a:lnTo>
                  <a:lnTo>
                    <a:pt x="16715" y="6910"/>
                  </a:lnTo>
                  <a:lnTo>
                    <a:pt x="15827" y="7103"/>
                  </a:lnTo>
                  <a:lnTo>
                    <a:pt x="14900" y="7258"/>
                  </a:lnTo>
                  <a:lnTo>
                    <a:pt x="13916" y="7393"/>
                  </a:lnTo>
                  <a:lnTo>
                    <a:pt x="12874" y="7489"/>
                  </a:lnTo>
                  <a:lnTo>
                    <a:pt x="11812" y="7547"/>
                  </a:lnTo>
                  <a:lnTo>
                    <a:pt x="10731" y="7566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2"/>
            <p:cNvSpPr/>
            <p:nvPr/>
          </p:nvSpPr>
          <p:spPr>
            <a:xfrm>
              <a:off x="3920000" y="2129600"/>
              <a:ext cx="227775" cy="223425"/>
            </a:xfrm>
            <a:custGeom>
              <a:avLst/>
              <a:gdLst/>
              <a:ahLst/>
              <a:cxnLst/>
              <a:rect l="l" t="t" r="r" b="b"/>
              <a:pathLst>
                <a:path w="9111" h="8937" extrusionOk="0">
                  <a:moveTo>
                    <a:pt x="5714" y="1"/>
                  </a:moveTo>
                  <a:lnTo>
                    <a:pt x="5463" y="39"/>
                  </a:lnTo>
                  <a:lnTo>
                    <a:pt x="5193" y="78"/>
                  </a:lnTo>
                  <a:lnTo>
                    <a:pt x="4826" y="194"/>
                  </a:lnTo>
                  <a:lnTo>
                    <a:pt x="4440" y="329"/>
                  </a:lnTo>
                  <a:lnTo>
                    <a:pt x="4092" y="522"/>
                  </a:lnTo>
                  <a:lnTo>
                    <a:pt x="3726" y="734"/>
                  </a:lnTo>
                  <a:lnTo>
                    <a:pt x="3378" y="1004"/>
                  </a:lnTo>
                  <a:lnTo>
                    <a:pt x="3069" y="1274"/>
                  </a:lnTo>
                  <a:lnTo>
                    <a:pt x="2761" y="1583"/>
                  </a:lnTo>
                  <a:lnTo>
                    <a:pt x="2490" y="1892"/>
                  </a:lnTo>
                  <a:lnTo>
                    <a:pt x="2220" y="2220"/>
                  </a:lnTo>
                  <a:lnTo>
                    <a:pt x="1969" y="2548"/>
                  </a:lnTo>
                  <a:lnTo>
                    <a:pt x="1525" y="3243"/>
                  </a:lnTo>
                  <a:lnTo>
                    <a:pt x="2182" y="3668"/>
                  </a:lnTo>
                  <a:lnTo>
                    <a:pt x="2606" y="3050"/>
                  </a:lnTo>
                  <a:lnTo>
                    <a:pt x="2838" y="2741"/>
                  </a:lnTo>
                  <a:lnTo>
                    <a:pt x="3069" y="2432"/>
                  </a:lnTo>
                  <a:lnTo>
                    <a:pt x="3320" y="2143"/>
                  </a:lnTo>
                  <a:lnTo>
                    <a:pt x="3591" y="1873"/>
                  </a:lnTo>
                  <a:lnTo>
                    <a:pt x="3880" y="1622"/>
                  </a:lnTo>
                  <a:lnTo>
                    <a:pt x="4189" y="1390"/>
                  </a:lnTo>
                  <a:lnTo>
                    <a:pt x="4401" y="1255"/>
                  </a:lnTo>
                  <a:lnTo>
                    <a:pt x="4614" y="1139"/>
                  </a:lnTo>
                  <a:lnTo>
                    <a:pt x="4845" y="1043"/>
                  </a:lnTo>
                  <a:lnTo>
                    <a:pt x="5077" y="946"/>
                  </a:lnTo>
                  <a:lnTo>
                    <a:pt x="5308" y="888"/>
                  </a:lnTo>
                  <a:lnTo>
                    <a:pt x="5559" y="831"/>
                  </a:lnTo>
                  <a:lnTo>
                    <a:pt x="5791" y="811"/>
                  </a:lnTo>
                  <a:lnTo>
                    <a:pt x="6022" y="792"/>
                  </a:lnTo>
                  <a:lnTo>
                    <a:pt x="6254" y="811"/>
                  </a:lnTo>
                  <a:lnTo>
                    <a:pt x="6486" y="831"/>
                  </a:lnTo>
                  <a:lnTo>
                    <a:pt x="6698" y="888"/>
                  </a:lnTo>
                  <a:lnTo>
                    <a:pt x="6891" y="966"/>
                  </a:lnTo>
                  <a:lnTo>
                    <a:pt x="7123" y="1081"/>
                  </a:lnTo>
                  <a:lnTo>
                    <a:pt x="7335" y="1217"/>
                  </a:lnTo>
                  <a:lnTo>
                    <a:pt x="7528" y="1371"/>
                  </a:lnTo>
                  <a:lnTo>
                    <a:pt x="7702" y="1564"/>
                  </a:lnTo>
                  <a:lnTo>
                    <a:pt x="7856" y="1757"/>
                  </a:lnTo>
                  <a:lnTo>
                    <a:pt x="7991" y="1989"/>
                  </a:lnTo>
                  <a:lnTo>
                    <a:pt x="8107" y="2220"/>
                  </a:lnTo>
                  <a:lnTo>
                    <a:pt x="8184" y="2471"/>
                  </a:lnTo>
                  <a:lnTo>
                    <a:pt x="8261" y="2703"/>
                  </a:lnTo>
                  <a:lnTo>
                    <a:pt x="8300" y="2954"/>
                  </a:lnTo>
                  <a:lnTo>
                    <a:pt x="8319" y="3205"/>
                  </a:lnTo>
                  <a:lnTo>
                    <a:pt x="8319" y="3455"/>
                  </a:lnTo>
                  <a:lnTo>
                    <a:pt x="8300" y="3726"/>
                  </a:lnTo>
                  <a:lnTo>
                    <a:pt x="8261" y="3996"/>
                  </a:lnTo>
                  <a:lnTo>
                    <a:pt x="8184" y="4266"/>
                  </a:lnTo>
                  <a:lnTo>
                    <a:pt x="8107" y="4556"/>
                  </a:lnTo>
                  <a:lnTo>
                    <a:pt x="7991" y="4864"/>
                  </a:lnTo>
                  <a:lnTo>
                    <a:pt x="7856" y="5173"/>
                  </a:lnTo>
                  <a:lnTo>
                    <a:pt x="7702" y="5482"/>
                  </a:lnTo>
                  <a:lnTo>
                    <a:pt x="7528" y="5772"/>
                  </a:lnTo>
                  <a:lnTo>
                    <a:pt x="7335" y="6042"/>
                  </a:lnTo>
                  <a:lnTo>
                    <a:pt x="7123" y="6312"/>
                  </a:lnTo>
                  <a:lnTo>
                    <a:pt x="6891" y="6544"/>
                  </a:lnTo>
                  <a:lnTo>
                    <a:pt x="6640" y="6794"/>
                  </a:lnTo>
                  <a:lnTo>
                    <a:pt x="6370" y="7007"/>
                  </a:lnTo>
                  <a:lnTo>
                    <a:pt x="6100" y="7219"/>
                  </a:lnTo>
                  <a:lnTo>
                    <a:pt x="5810" y="7393"/>
                  </a:lnTo>
                  <a:lnTo>
                    <a:pt x="5501" y="7567"/>
                  </a:lnTo>
                  <a:lnTo>
                    <a:pt x="5193" y="7721"/>
                  </a:lnTo>
                  <a:lnTo>
                    <a:pt x="4864" y="7837"/>
                  </a:lnTo>
                  <a:lnTo>
                    <a:pt x="4536" y="7953"/>
                  </a:lnTo>
                  <a:lnTo>
                    <a:pt x="4189" y="8030"/>
                  </a:lnTo>
                  <a:lnTo>
                    <a:pt x="3803" y="8107"/>
                  </a:lnTo>
                  <a:lnTo>
                    <a:pt x="3436" y="8146"/>
                  </a:lnTo>
                  <a:lnTo>
                    <a:pt x="3069" y="8146"/>
                  </a:lnTo>
                  <a:lnTo>
                    <a:pt x="2703" y="8107"/>
                  </a:lnTo>
                  <a:lnTo>
                    <a:pt x="2433" y="8068"/>
                  </a:lnTo>
                  <a:lnTo>
                    <a:pt x="2162" y="7991"/>
                  </a:lnTo>
                  <a:lnTo>
                    <a:pt x="1931" y="7914"/>
                  </a:lnTo>
                  <a:lnTo>
                    <a:pt x="1699" y="7798"/>
                  </a:lnTo>
                  <a:lnTo>
                    <a:pt x="1487" y="7682"/>
                  </a:lnTo>
                  <a:lnTo>
                    <a:pt x="1294" y="7547"/>
                  </a:lnTo>
                  <a:lnTo>
                    <a:pt x="1120" y="7393"/>
                  </a:lnTo>
                  <a:lnTo>
                    <a:pt x="966" y="7219"/>
                  </a:lnTo>
                  <a:lnTo>
                    <a:pt x="831" y="7045"/>
                  </a:lnTo>
                  <a:lnTo>
                    <a:pt x="734" y="6852"/>
                  </a:lnTo>
                  <a:lnTo>
                    <a:pt x="1" y="7219"/>
                  </a:lnTo>
                  <a:lnTo>
                    <a:pt x="155" y="7470"/>
                  </a:lnTo>
                  <a:lnTo>
                    <a:pt x="348" y="7721"/>
                  </a:lnTo>
                  <a:lnTo>
                    <a:pt x="541" y="7953"/>
                  </a:lnTo>
                  <a:lnTo>
                    <a:pt x="773" y="8165"/>
                  </a:lnTo>
                  <a:lnTo>
                    <a:pt x="1043" y="8339"/>
                  </a:lnTo>
                  <a:lnTo>
                    <a:pt x="1313" y="8512"/>
                  </a:lnTo>
                  <a:lnTo>
                    <a:pt x="1622" y="8647"/>
                  </a:lnTo>
                  <a:lnTo>
                    <a:pt x="1931" y="8763"/>
                  </a:lnTo>
                  <a:lnTo>
                    <a:pt x="2143" y="8821"/>
                  </a:lnTo>
                  <a:lnTo>
                    <a:pt x="2336" y="8860"/>
                  </a:lnTo>
                  <a:lnTo>
                    <a:pt x="2548" y="8898"/>
                  </a:lnTo>
                  <a:lnTo>
                    <a:pt x="2761" y="8918"/>
                  </a:lnTo>
                  <a:lnTo>
                    <a:pt x="3205" y="8937"/>
                  </a:lnTo>
                  <a:lnTo>
                    <a:pt x="3494" y="8937"/>
                  </a:lnTo>
                  <a:lnTo>
                    <a:pt x="3784" y="8918"/>
                  </a:lnTo>
                  <a:lnTo>
                    <a:pt x="4073" y="8879"/>
                  </a:lnTo>
                  <a:lnTo>
                    <a:pt x="4363" y="8821"/>
                  </a:lnTo>
                  <a:lnTo>
                    <a:pt x="4749" y="8725"/>
                  </a:lnTo>
                  <a:lnTo>
                    <a:pt x="5135" y="8589"/>
                  </a:lnTo>
                  <a:lnTo>
                    <a:pt x="5521" y="8454"/>
                  </a:lnTo>
                  <a:lnTo>
                    <a:pt x="5868" y="8281"/>
                  </a:lnTo>
                  <a:lnTo>
                    <a:pt x="6216" y="8088"/>
                  </a:lnTo>
                  <a:lnTo>
                    <a:pt x="6563" y="7875"/>
                  </a:lnTo>
                  <a:lnTo>
                    <a:pt x="6872" y="7624"/>
                  </a:lnTo>
                  <a:lnTo>
                    <a:pt x="7181" y="7374"/>
                  </a:lnTo>
                  <a:lnTo>
                    <a:pt x="7470" y="7103"/>
                  </a:lnTo>
                  <a:lnTo>
                    <a:pt x="7721" y="6814"/>
                  </a:lnTo>
                  <a:lnTo>
                    <a:pt x="7972" y="6524"/>
                  </a:lnTo>
                  <a:lnTo>
                    <a:pt x="8204" y="6196"/>
                  </a:lnTo>
                  <a:lnTo>
                    <a:pt x="8416" y="5868"/>
                  </a:lnTo>
                  <a:lnTo>
                    <a:pt x="8590" y="5521"/>
                  </a:lnTo>
                  <a:lnTo>
                    <a:pt x="8744" y="5154"/>
                  </a:lnTo>
                  <a:lnTo>
                    <a:pt x="8879" y="4787"/>
                  </a:lnTo>
                  <a:lnTo>
                    <a:pt x="8976" y="4459"/>
                  </a:lnTo>
                  <a:lnTo>
                    <a:pt x="9053" y="4131"/>
                  </a:lnTo>
                  <a:lnTo>
                    <a:pt x="9091" y="3803"/>
                  </a:lnTo>
                  <a:lnTo>
                    <a:pt x="9111" y="3475"/>
                  </a:lnTo>
                  <a:lnTo>
                    <a:pt x="9111" y="3147"/>
                  </a:lnTo>
                  <a:lnTo>
                    <a:pt x="9091" y="2838"/>
                  </a:lnTo>
                  <a:lnTo>
                    <a:pt x="9033" y="2529"/>
                  </a:lnTo>
                  <a:lnTo>
                    <a:pt x="8956" y="2239"/>
                  </a:lnTo>
                  <a:lnTo>
                    <a:pt x="8840" y="1911"/>
                  </a:lnTo>
                  <a:lnTo>
                    <a:pt x="8686" y="1583"/>
                  </a:lnTo>
                  <a:lnTo>
                    <a:pt x="8512" y="1294"/>
                  </a:lnTo>
                  <a:lnTo>
                    <a:pt x="8300" y="1024"/>
                  </a:lnTo>
                  <a:lnTo>
                    <a:pt x="8049" y="773"/>
                  </a:lnTo>
                  <a:lnTo>
                    <a:pt x="7798" y="560"/>
                  </a:lnTo>
                  <a:lnTo>
                    <a:pt x="7509" y="367"/>
                  </a:lnTo>
                  <a:lnTo>
                    <a:pt x="7219" y="232"/>
                  </a:lnTo>
                  <a:lnTo>
                    <a:pt x="6988" y="136"/>
                  </a:lnTo>
                  <a:lnTo>
                    <a:pt x="6737" y="78"/>
                  </a:lnTo>
                  <a:lnTo>
                    <a:pt x="6486" y="20"/>
                  </a:lnTo>
                  <a:lnTo>
                    <a:pt x="6235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2"/>
            <p:cNvSpPr/>
            <p:nvPr/>
          </p:nvSpPr>
          <p:spPr>
            <a:xfrm>
              <a:off x="3920000" y="2300900"/>
              <a:ext cx="67575" cy="50200"/>
            </a:xfrm>
            <a:custGeom>
              <a:avLst/>
              <a:gdLst/>
              <a:ahLst/>
              <a:cxnLst/>
              <a:rect l="l" t="t" r="r" b="b"/>
              <a:pathLst>
                <a:path w="2703" h="2008" extrusionOk="0">
                  <a:moveTo>
                    <a:pt x="734" y="0"/>
                  </a:moveTo>
                  <a:lnTo>
                    <a:pt x="1" y="367"/>
                  </a:lnTo>
                  <a:lnTo>
                    <a:pt x="155" y="618"/>
                  </a:lnTo>
                  <a:lnTo>
                    <a:pt x="348" y="869"/>
                  </a:lnTo>
                  <a:lnTo>
                    <a:pt x="541" y="1101"/>
                  </a:lnTo>
                  <a:lnTo>
                    <a:pt x="773" y="1313"/>
                  </a:lnTo>
                  <a:lnTo>
                    <a:pt x="1043" y="1487"/>
                  </a:lnTo>
                  <a:lnTo>
                    <a:pt x="1313" y="1660"/>
                  </a:lnTo>
                  <a:lnTo>
                    <a:pt x="1622" y="1795"/>
                  </a:lnTo>
                  <a:lnTo>
                    <a:pt x="1931" y="1911"/>
                  </a:lnTo>
                  <a:lnTo>
                    <a:pt x="2143" y="1969"/>
                  </a:lnTo>
                  <a:lnTo>
                    <a:pt x="2336" y="2008"/>
                  </a:lnTo>
                  <a:lnTo>
                    <a:pt x="2703" y="1255"/>
                  </a:lnTo>
                  <a:lnTo>
                    <a:pt x="2433" y="1216"/>
                  </a:lnTo>
                  <a:lnTo>
                    <a:pt x="2162" y="1139"/>
                  </a:lnTo>
                  <a:lnTo>
                    <a:pt x="1931" y="1062"/>
                  </a:lnTo>
                  <a:lnTo>
                    <a:pt x="1699" y="946"/>
                  </a:lnTo>
                  <a:lnTo>
                    <a:pt x="1487" y="830"/>
                  </a:lnTo>
                  <a:lnTo>
                    <a:pt x="1294" y="695"/>
                  </a:lnTo>
                  <a:lnTo>
                    <a:pt x="1120" y="541"/>
                  </a:lnTo>
                  <a:lnTo>
                    <a:pt x="966" y="367"/>
                  </a:lnTo>
                  <a:lnTo>
                    <a:pt x="831" y="193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2"/>
            <p:cNvSpPr/>
            <p:nvPr/>
          </p:nvSpPr>
          <p:spPr>
            <a:xfrm>
              <a:off x="3958125" y="2131525"/>
              <a:ext cx="91700" cy="89775"/>
            </a:xfrm>
            <a:custGeom>
              <a:avLst/>
              <a:gdLst/>
              <a:ahLst/>
              <a:cxnLst/>
              <a:rect l="l" t="t" r="r" b="b"/>
              <a:pathLst>
                <a:path w="3668" h="3591" extrusionOk="0">
                  <a:moveTo>
                    <a:pt x="3668" y="1"/>
                  </a:moveTo>
                  <a:lnTo>
                    <a:pt x="3301" y="117"/>
                  </a:lnTo>
                  <a:lnTo>
                    <a:pt x="2915" y="252"/>
                  </a:lnTo>
                  <a:lnTo>
                    <a:pt x="2567" y="445"/>
                  </a:lnTo>
                  <a:lnTo>
                    <a:pt x="2201" y="657"/>
                  </a:lnTo>
                  <a:lnTo>
                    <a:pt x="1853" y="927"/>
                  </a:lnTo>
                  <a:lnTo>
                    <a:pt x="1544" y="1197"/>
                  </a:lnTo>
                  <a:lnTo>
                    <a:pt x="1236" y="1506"/>
                  </a:lnTo>
                  <a:lnTo>
                    <a:pt x="965" y="1815"/>
                  </a:lnTo>
                  <a:lnTo>
                    <a:pt x="695" y="2143"/>
                  </a:lnTo>
                  <a:lnTo>
                    <a:pt x="444" y="2471"/>
                  </a:lnTo>
                  <a:lnTo>
                    <a:pt x="0" y="3166"/>
                  </a:lnTo>
                  <a:lnTo>
                    <a:pt x="657" y="3591"/>
                  </a:lnTo>
                  <a:lnTo>
                    <a:pt x="1081" y="2973"/>
                  </a:lnTo>
                  <a:lnTo>
                    <a:pt x="1313" y="2664"/>
                  </a:lnTo>
                  <a:lnTo>
                    <a:pt x="1544" y="2355"/>
                  </a:lnTo>
                  <a:lnTo>
                    <a:pt x="1795" y="2066"/>
                  </a:lnTo>
                  <a:lnTo>
                    <a:pt x="2066" y="1796"/>
                  </a:lnTo>
                  <a:lnTo>
                    <a:pt x="2355" y="1545"/>
                  </a:lnTo>
                  <a:lnTo>
                    <a:pt x="2664" y="1313"/>
                  </a:lnTo>
                  <a:lnTo>
                    <a:pt x="2876" y="1178"/>
                  </a:lnTo>
                  <a:lnTo>
                    <a:pt x="3089" y="1062"/>
                  </a:lnTo>
                  <a:lnTo>
                    <a:pt x="3320" y="966"/>
                  </a:lnTo>
                  <a:lnTo>
                    <a:pt x="3552" y="869"/>
                  </a:lnTo>
                  <a:lnTo>
                    <a:pt x="3571" y="792"/>
                  </a:lnTo>
                  <a:lnTo>
                    <a:pt x="3629" y="406"/>
                  </a:lnTo>
                  <a:lnTo>
                    <a:pt x="3668" y="213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2"/>
            <p:cNvSpPr/>
            <p:nvPr/>
          </p:nvSpPr>
          <p:spPr>
            <a:xfrm>
              <a:off x="3294650" y="2076525"/>
              <a:ext cx="748425" cy="371575"/>
            </a:xfrm>
            <a:custGeom>
              <a:avLst/>
              <a:gdLst/>
              <a:ahLst/>
              <a:cxnLst/>
              <a:rect l="l" t="t" r="r" b="b"/>
              <a:pathLst>
                <a:path w="29937" h="14863" extrusionOk="0">
                  <a:moveTo>
                    <a:pt x="29936" y="0"/>
                  </a:moveTo>
                  <a:lnTo>
                    <a:pt x="1" y="560"/>
                  </a:lnTo>
                  <a:lnTo>
                    <a:pt x="59" y="888"/>
                  </a:lnTo>
                  <a:lnTo>
                    <a:pt x="252" y="1757"/>
                  </a:lnTo>
                  <a:lnTo>
                    <a:pt x="329" y="2124"/>
                  </a:lnTo>
                  <a:lnTo>
                    <a:pt x="560" y="3166"/>
                  </a:lnTo>
                  <a:lnTo>
                    <a:pt x="869" y="4362"/>
                  </a:lnTo>
                  <a:lnTo>
                    <a:pt x="1217" y="5675"/>
                  </a:lnTo>
                  <a:lnTo>
                    <a:pt x="1429" y="6350"/>
                  </a:lnTo>
                  <a:lnTo>
                    <a:pt x="1641" y="7045"/>
                  </a:lnTo>
                  <a:lnTo>
                    <a:pt x="1873" y="7740"/>
                  </a:lnTo>
                  <a:lnTo>
                    <a:pt x="2124" y="8435"/>
                  </a:lnTo>
                  <a:lnTo>
                    <a:pt x="2375" y="9091"/>
                  </a:lnTo>
                  <a:lnTo>
                    <a:pt x="2664" y="9747"/>
                  </a:lnTo>
                  <a:lnTo>
                    <a:pt x="2954" y="10384"/>
                  </a:lnTo>
                  <a:lnTo>
                    <a:pt x="3243" y="10983"/>
                  </a:lnTo>
                  <a:lnTo>
                    <a:pt x="3571" y="11542"/>
                  </a:lnTo>
                  <a:lnTo>
                    <a:pt x="3899" y="12064"/>
                  </a:lnTo>
                  <a:lnTo>
                    <a:pt x="4073" y="12314"/>
                  </a:lnTo>
                  <a:lnTo>
                    <a:pt x="4247" y="12546"/>
                  </a:lnTo>
                  <a:lnTo>
                    <a:pt x="4440" y="12758"/>
                  </a:lnTo>
                  <a:lnTo>
                    <a:pt x="4633" y="12971"/>
                  </a:lnTo>
                  <a:lnTo>
                    <a:pt x="4826" y="13144"/>
                  </a:lnTo>
                  <a:lnTo>
                    <a:pt x="5019" y="13318"/>
                  </a:lnTo>
                  <a:lnTo>
                    <a:pt x="5212" y="13453"/>
                  </a:lnTo>
                  <a:lnTo>
                    <a:pt x="5424" y="13569"/>
                  </a:lnTo>
                  <a:lnTo>
                    <a:pt x="5733" y="13723"/>
                  </a:lnTo>
                  <a:lnTo>
                    <a:pt x="6119" y="13878"/>
                  </a:lnTo>
                  <a:lnTo>
                    <a:pt x="6544" y="14032"/>
                  </a:lnTo>
                  <a:lnTo>
                    <a:pt x="7026" y="14167"/>
                  </a:lnTo>
                  <a:lnTo>
                    <a:pt x="7547" y="14283"/>
                  </a:lnTo>
                  <a:lnTo>
                    <a:pt x="8088" y="14399"/>
                  </a:lnTo>
                  <a:lnTo>
                    <a:pt x="8686" y="14495"/>
                  </a:lnTo>
                  <a:lnTo>
                    <a:pt x="9304" y="14592"/>
                  </a:lnTo>
                  <a:lnTo>
                    <a:pt x="9960" y="14669"/>
                  </a:lnTo>
                  <a:lnTo>
                    <a:pt x="10635" y="14746"/>
                  </a:lnTo>
                  <a:lnTo>
                    <a:pt x="11330" y="14804"/>
                  </a:lnTo>
                  <a:lnTo>
                    <a:pt x="12044" y="14843"/>
                  </a:lnTo>
                  <a:lnTo>
                    <a:pt x="12778" y="14862"/>
                  </a:lnTo>
                  <a:lnTo>
                    <a:pt x="14283" y="14862"/>
                  </a:lnTo>
                  <a:lnTo>
                    <a:pt x="15036" y="14824"/>
                  </a:lnTo>
                  <a:lnTo>
                    <a:pt x="15808" y="14785"/>
                  </a:lnTo>
                  <a:lnTo>
                    <a:pt x="16561" y="14727"/>
                  </a:lnTo>
                  <a:lnTo>
                    <a:pt x="17314" y="14631"/>
                  </a:lnTo>
                  <a:lnTo>
                    <a:pt x="18066" y="14534"/>
                  </a:lnTo>
                  <a:lnTo>
                    <a:pt x="18800" y="14399"/>
                  </a:lnTo>
                  <a:lnTo>
                    <a:pt x="19533" y="14264"/>
                  </a:lnTo>
                  <a:lnTo>
                    <a:pt x="20228" y="14090"/>
                  </a:lnTo>
                  <a:lnTo>
                    <a:pt x="20923" y="13897"/>
                  </a:lnTo>
                  <a:lnTo>
                    <a:pt x="21579" y="13685"/>
                  </a:lnTo>
                  <a:lnTo>
                    <a:pt x="22216" y="13434"/>
                  </a:lnTo>
                  <a:lnTo>
                    <a:pt x="22814" y="13183"/>
                  </a:lnTo>
                  <a:lnTo>
                    <a:pt x="23374" y="12874"/>
                  </a:lnTo>
                  <a:lnTo>
                    <a:pt x="23914" y="12565"/>
                  </a:lnTo>
                  <a:lnTo>
                    <a:pt x="24165" y="12392"/>
                  </a:lnTo>
                  <a:lnTo>
                    <a:pt x="24397" y="12218"/>
                  </a:lnTo>
                  <a:lnTo>
                    <a:pt x="24629" y="12025"/>
                  </a:lnTo>
                  <a:lnTo>
                    <a:pt x="24841" y="11851"/>
                  </a:lnTo>
                  <a:lnTo>
                    <a:pt x="25053" y="11639"/>
                  </a:lnTo>
                  <a:lnTo>
                    <a:pt x="25246" y="11446"/>
                  </a:lnTo>
                  <a:lnTo>
                    <a:pt x="25439" y="11214"/>
                  </a:lnTo>
                  <a:lnTo>
                    <a:pt x="25613" y="10983"/>
                  </a:lnTo>
                  <a:lnTo>
                    <a:pt x="25767" y="10751"/>
                  </a:lnTo>
                  <a:lnTo>
                    <a:pt x="25922" y="10500"/>
                  </a:lnTo>
                  <a:lnTo>
                    <a:pt x="26269" y="9825"/>
                  </a:lnTo>
                  <a:lnTo>
                    <a:pt x="26597" y="9168"/>
                  </a:lnTo>
                  <a:lnTo>
                    <a:pt x="26906" y="8512"/>
                  </a:lnTo>
                  <a:lnTo>
                    <a:pt x="27215" y="7875"/>
                  </a:lnTo>
                  <a:lnTo>
                    <a:pt x="27755" y="6640"/>
                  </a:lnTo>
                  <a:lnTo>
                    <a:pt x="28238" y="5443"/>
                  </a:lnTo>
                  <a:lnTo>
                    <a:pt x="28643" y="4343"/>
                  </a:lnTo>
                  <a:lnTo>
                    <a:pt x="28991" y="3320"/>
                  </a:lnTo>
                  <a:lnTo>
                    <a:pt x="29280" y="2413"/>
                  </a:lnTo>
                  <a:lnTo>
                    <a:pt x="29512" y="1641"/>
                  </a:lnTo>
                  <a:lnTo>
                    <a:pt x="29608" y="1313"/>
                  </a:lnTo>
                  <a:lnTo>
                    <a:pt x="29859" y="348"/>
                  </a:lnTo>
                  <a:lnTo>
                    <a:pt x="299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2"/>
            <p:cNvSpPr/>
            <p:nvPr/>
          </p:nvSpPr>
          <p:spPr>
            <a:xfrm>
              <a:off x="3300925" y="2109325"/>
              <a:ext cx="733950" cy="114875"/>
            </a:xfrm>
            <a:custGeom>
              <a:avLst/>
              <a:gdLst/>
              <a:ahLst/>
              <a:cxnLst/>
              <a:rect l="l" t="t" r="r" b="b"/>
              <a:pathLst>
                <a:path w="29358" h="4595" extrusionOk="0">
                  <a:moveTo>
                    <a:pt x="29357" y="1"/>
                  </a:moveTo>
                  <a:lnTo>
                    <a:pt x="28778" y="368"/>
                  </a:lnTo>
                  <a:lnTo>
                    <a:pt x="28199" y="715"/>
                  </a:lnTo>
                  <a:lnTo>
                    <a:pt x="27620" y="1043"/>
                  </a:lnTo>
                  <a:lnTo>
                    <a:pt x="27003" y="1371"/>
                  </a:lnTo>
                  <a:lnTo>
                    <a:pt x="26404" y="1680"/>
                  </a:lnTo>
                  <a:lnTo>
                    <a:pt x="25767" y="1950"/>
                  </a:lnTo>
                  <a:lnTo>
                    <a:pt x="25150" y="2240"/>
                  </a:lnTo>
                  <a:lnTo>
                    <a:pt x="24513" y="2491"/>
                  </a:lnTo>
                  <a:lnTo>
                    <a:pt x="23856" y="2722"/>
                  </a:lnTo>
                  <a:lnTo>
                    <a:pt x="23200" y="2954"/>
                  </a:lnTo>
                  <a:lnTo>
                    <a:pt x="22544" y="3166"/>
                  </a:lnTo>
                  <a:lnTo>
                    <a:pt x="21868" y="3359"/>
                  </a:lnTo>
                  <a:lnTo>
                    <a:pt x="21193" y="3533"/>
                  </a:lnTo>
                  <a:lnTo>
                    <a:pt x="20498" y="3687"/>
                  </a:lnTo>
                  <a:lnTo>
                    <a:pt x="19803" y="3842"/>
                  </a:lnTo>
                  <a:lnTo>
                    <a:pt x="19108" y="3958"/>
                  </a:lnTo>
                  <a:lnTo>
                    <a:pt x="18356" y="4073"/>
                  </a:lnTo>
                  <a:lnTo>
                    <a:pt x="17603" y="4170"/>
                  </a:lnTo>
                  <a:lnTo>
                    <a:pt x="16831" y="4266"/>
                  </a:lnTo>
                  <a:lnTo>
                    <a:pt x="16059" y="4324"/>
                  </a:lnTo>
                  <a:lnTo>
                    <a:pt x="15287" y="4363"/>
                  </a:lnTo>
                  <a:lnTo>
                    <a:pt x="14515" y="4382"/>
                  </a:lnTo>
                  <a:lnTo>
                    <a:pt x="13743" y="4382"/>
                  </a:lnTo>
                  <a:lnTo>
                    <a:pt x="12951" y="4363"/>
                  </a:lnTo>
                  <a:lnTo>
                    <a:pt x="12179" y="4324"/>
                  </a:lnTo>
                  <a:lnTo>
                    <a:pt x="11388" y="4266"/>
                  </a:lnTo>
                  <a:lnTo>
                    <a:pt x="10597" y="4189"/>
                  </a:lnTo>
                  <a:lnTo>
                    <a:pt x="9805" y="4093"/>
                  </a:lnTo>
                  <a:lnTo>
                    <a:pt x="8995" y="3977"/>
                  </a:lnTo>
                  <a:lnTo>
                    <a:pt x="8203" y="3842"/>
                  </a:lnTo>
                  <a:lnTo>
                    <a:pt x="7412" y="3687"/>
                  </a:lnTo>
                  <a:lnTo>
                    <a:pt x="6601" y="3514"/>
                  </a:lnTo>
                  <a:lnTo>
                    <a:pt x="5849" y="3340"/>
                  </a:lnTo>
                  <a:lnTo>
                    <a:pt x="5019" y="3108"/>
                  </a:lnTo>
                  <a:lnTo>
                    <a:pt x="4170" y="2838"/>
                  </a:lnTo>
                  <a:lnTo>
                    <a:pt x="3745" y="2684"/>
                  </a:lnTo>
                  <a:lnTo>
                    <a:pt x="3301" y="2510"/>
                  </a:lnTo>
                  <a:lnTo>
                    <a:pt x="2857" y="2317"/>
                  </a:lnTo>
                  <a:lnTo>
                    <a:pt x="2432" y="2105"/>
                  </a:lnTo>
                  <a:lnTo>
                    <a:pt x="2008" y="1892"/>
                  </a:lnTo>
                  <a:lnTo>
                    <a:pt x="1583" y="1642"/>
                  </a:lnTo>
                  <a:lnTo>
                    <a:pt x="1159" y="1371"/>
                  </a:lnTo>
                  <a:lnTo>
                    <a:pt x="753" y="1101"/>
                  </a:lnTo>
                  <a:lnTo>
                    <a:pt x="367" y="792"/>
                  </a:lnTo>
                  <a:lnTo>
                    <a:pt x="1" y="445"/>
                  </a:lnTo>
                  <a:lnTo>
                    <a:pt x="78" y="812"/>
                  </a:lnTo>
                  <a:lnTo>
                    <a:pt x="444" y="1120"/>
                  </a:lnTo>
                  <a:lnTo>
                    <a:pt x="830" y="1429"/>
                  </a:lnTo>
                  <a:lnTo>
                    <a:pt x="1236" y="1699"/>
                  </a:lnTo>
                  <a:lnTo>
                    <a:pt x="1641" y="1931"/>
                  </a:lnTo>
                  <a:lnTo>
                    <a:pt x="2066" y="2163"/>
                  </a:lnTo>
                  <a:lnTo>
                    <a:pt x="2490" y="2375"/>
                  </a:lnTo>
                  <a:lnTo>
                    <a:pt x="2915" y="2587"/>
                  </a:lnTo>
                  <a:lnTo>
                    <a:pt x="3340" y="2761"/>
                  </a:lnTo>
                  <a:lnTo>
                    <a:pt x="3764" y="2935"/>
                  </a:lnTo>
                  <a:lnTo>
                    <a:pt x="4189" y="3070"/>
                  </a:lnTo>
                  <a:lnTo>
                    <a:pt x="5019" y="3340"/>
                  </a:lnTo>
                  <a:lnTo>
                    <a:pt x="5810" y="3552"/>
                  </a:lnTo>
                  <a:lnTo>
                    <a:pt x="6563" y="3726"/>
                  </a:lnTo>
                  <a:lnTo>
                    <a:pt x="7509" y="3938"/>
                  </a:lnTo>
                  <a:lnTo>
                    <a:pt x="8454" y="4112"/>
                  </a:lnTo>
                  <a:lnTo>
                    <a:pt x="9400" y="4266"/>
                  </a:lnTo>
                  <a:lnTo>
                    <a:pt x="10346" y="4382"/>
                  </a:lnTo>
                  <a:lnTo>
                    <a:pt x="11292" y="4479"/>
                  </a:lnTo>
                  <a:lnTo>
                    <a:pt x="12218" y="4537"/>
                  </a:lnTo>
                  <a:lnTo>
                    <a:pt x="13144" y="4595"/>
                  </a:lnTo>
                  <a:lnTo>
                    <a:pt x="14727" y="4595"/>
                  </a:lnTo>
                  <a:lnTo>
                    <a:pt x="15364" y="4575"/>
                  </a:lnTo>
                  <a:lnTo>
                    <a:pt x="16001" y="4537"/>
                  </a:lnTo>
                  <a:lnTo>
                    <a:pt x="16638" y="4498"/>
                  </a:lnTo>
                  <a:lnTo>
                    <a:pt x="17275" y="4440"/>
                  </a:lnTo>
                  <a:lnTo>
                    <a:pt x="17892" y="4363"/>
                  </a:lnTo>
                  <a:lnTo>
                    <a:pt x="18529" y="4286"/>
                  </a:lnTo>
                  <a:lnTo>
                    <a:pt x="19147" y="4170"/>
                  </a:lnTo>
                  <a:lnTo>
                    <a:pt x="19842" y="4054"/>
                  </a:lnTo>
                  <a:lnTo>
                    <a:pt x="20517" y="3919"/>
                  </a:lnTo>
                  <a:lnTo>
                    <a:pt x="21193" y="3765"/>
                  </a:lnTo>
                  <a:lnTo>
                    <a:pt x="21868" y="3591"/>
                  </a:lnTo>
                  <a:lnTo>
                    <a:pt x="22525" y="3398"/>
                  </a:lnTo>
                  <a:lnTo>
                    <a:pt x="23181" y="3186"/>
                  </a:lnTo>
                  <a:lnTo>
                    <a:pt x="23818" y="2973"/>
                  </a:lnTo>
                  <a:lnTo>
                    <a:pt x="24474" y="2742"/>
                  </a:lnTo>
                  <a:lnTo>
                    <a:pt x="25092" y="2491"/>
                  </a:lnTo>
                  <a:lnTo>
                    <a:pt x="25729" y="2221"/>
                  </a:lnTo>
                  <a:lnTo>
                    <a:pt x="26346" y="1931"/>
                  </a:lnTo>
                  <a:lnTo>
                    <a:pt x="26945" y="1642"/>
                  </a:lnTo>
                  <a:lnTo>
                    <a:pt x="27543" y="1333"/>
                  </a:lnTo>
                  <a:lnTo>
                    <a:pt x="28122" y="1005"/>
                  </a:lnTo>
                  <a:lnTo>
                    <a:pt x="28701" y="676"/>
                  </a:lnTo>
                  <a:lnTo>
                    <a:pt x="29261" y="329"/>
                  </a:lnTo>
                  <a:lnTo>
                    <a:pt x="293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2"/>
            <p:cNvSpPr/>
            <p:nvPr/>
          </p:nvSpPr>
          <p:spPr>
            <a:xfrm>
              <a:off x="3392125" y="2354950"/>
              <a:ext cx="533700" cy="93150"/>
            </a:xfrm>
            <a:custGeom>
              <a:avLst/>
              <a:gdLst/>
              <a:ahLst/>
              <a:cxnLst/>
              <a:rect l="l" t="t" r="r" b="b"/>
              <a:pathLst>
                <a:path w="21348" h="3726" extrusionOk="0">
                  <a:moveTo>
                    <a:pt x="20363" y="0"/>
                  </a:moveTo>
                  <a:lnTo>
                    <a:pt x="20131" y="39"/>
                  </a:lnTo>
                  <a:lnTo>
                    <a:pt x="19900" y="77"/>
                  </a:lnTo>
                  <a:lnTo>
                    <a:pt x="19668" y="135"/>
                  </a:lnTo>
                  <a:lnTo>
                    <a:pt x="19456" y="232"/>
                  </a:lnTo>
                  <a:lnTo>
                    <a:pt x="19108" y="386"/>
                  </a:lnTo>
                  <a:lnTo>
                    <a:pt x="18800" y="579"/>
                  </a:lnTo>
                  <a:lnTo>
                    <a:pt x="18491" y="791"/>
                  </a:lnTo>
                  <a:lnTo>
                    <a:pt x="18220" y="1023"/>
                  </a:lnTo>
                  <a:lnTo>
                    <a:pt x="17970" y="1293"/>
                  </a:lnTo>
                  <a:lnTo>
                    <a:pt x="17738" y="1583"/>
                  </a:lnTo>
                  <a:lnTo>
                    <a:pt x="17526" y="1892"/>
                  </a:lnTo>
                  <a:lnTo>
                    <a:pt x="17352" y="2220"/>
                  </a:lnTo>
                  <a:lnTo>
                    <a:pt x="17352" y="2104"/>
                  </a:lnTo>
                  <a:lnTo>
                    <a:pt x="17333" y="1988"/>
                  </a:lnTo>
                  <a:lnTo>
                    <a:pt x="17275" y="1776"/>
                  </a:lnTo>
                  <a:lnTo>
                    <a:pt x="17178" y="1583"/>
                  </a:lnTo>
                  <a:lnTo>
                    <a:pt x="17062" y="1409"/>
                  </a:lnTo>
                  <a:lnTo>
                    <a:pt x="16889" y="1235"/>
                  </a:lnTo>
                  <a:lnTo>
                    <a:pt x="16715" y="1120"/>
                  </a:lnTo>
                  <a:lnTo>
                    <a:pt x="16522" y="1004"/>
                  </a:lnTo>
                  <a:lnTo>
                    <a:pt x="16290" y="946"/>
                  </a:lnTo>
                  <a:lnTo>
                    <a:pt x="16078" y="907"/>
                  </a:lnTo>
                  <a:lnTo>
                    <a:pt x="15846" y="907"/>
                  </a:lnTo>
                  <a:lnTo>
                    <a:pt x="15634" y="927"/>
                  </a:lnTo>
                  <a:lnTo>
                    <a:pt x="15422" y="984"/>
                  </a:lnTo>
                  <a:lnTo>
                    <a:pt x="15210" y="1062"/>
                  </a:lnTo>
                  <a:lnTo>
                    <a:pt x="14997" y="1158"/>
                  </a:lnTo>
                  <a:lnTo>
                    <a:pt x="14824" y="1293"/>
                  </a:lnTo>
                  <a:lnTo>
                    <a:pt x="14631" y="1428"/>
                  </a:lnTo>
                  <a:lnTo>
                    <a:pt x="14476" y="1583"/>
                  </a:lnTo>
                  <a:lnTo>
                    <a:pt x="14322" y="1737"/>
                  </a:lnTo>
                  <a:lnTo>
                    <a:pt x="14187" y="1911"/>
                  </a:lnTo>
                  <a:lnTo>
                    <a:pt x="14051" y="2104"/>
                  </a:lnTo>
                  <a:lnTo>
                    <a:pt x="13936" y="2297"/>
                  </a:lnTo>
                  <a:lnTo>
                    <a:pt x="13839" y="2490"/>
                  </a:lnTo>
                  <a:lnTo>
                    <a:pt x="13646" y="2895"/>
                  </a:lnTo>
                  <a:lnTo>
                    <a:pt x="13492" y="2451"/>
                  </a:lnTo>
                  <a:lnTo>
                    <a:pt x="13415" y="2220"/>
                  </a:lnTo>
                  <a:lnTo>
                    <a:pt x="13318" y="2007"/>
                  </a:lnTo>
                  <a:lnTo>
                    <a:pt x="13202" y="1814"/>
                  </a:lnTo>
                  <a:lnTo>
                    <a:pt x="13067" y="1621"/>
                  </a:lnTo>
                  <a:lnTo>
                    <a:pt x="12913" y="1467"/>
                  </a:lnTo>
                  <a:lnTo>
                    <a:pt x="12739" y="1313"/>
                  </a:lnTo>
                  <a:lnTo>
                    <a:pt x="12527" y="1197"/>
                  </a:lnTo>
                  <a:lnTo>
                    <a:pt x="12295" y="1120"/>
                  </a:lnTo>
                  <a:lnTo>
                    <a:pt x="12063" y="1081"/>
                  </a:lnTo>
                  <a:lnTo>
                    <a:pt x="11813" y="1081"/>
                  </a:lnTo>
                  <a:lnTo>
                    <a:pt x="11562" y="1100"/>
                  </a:lnTo>
                  <a:lnTo>
                    <a:pt x="11311" y="1177"/>
                  </a:lnTo>
                  <a:lnTo>
                    <a:pt x="11079" y="1274"/>
                  </a:lnTo>
                  <a:lnTo>
                    <a:pt x="10867" y="1390"/>
                  </a:lnTo>
                  <a:lnTo>
                    <a:pt x="10674" y="1544"/>
                  </a:lnTo>
                  <a:lnTo>
                    <a:pt x="10500" y="1718"/>
                  </a:lnTo>
                  <a:lnTo>
                    <a:pt x="10346" y="1911"/>
                  </a:lnTo>
                  <a:lnTo>
                    <a:pt x="10211" y="2123"/>
                  </a:lnTo>
                  <a:lnTo>
                    <a:pt x="10095" y="2336"/>
                  </a:lnTo>
                  <a:lnTo>
                    <a:pt x="9998" y="2567"/>
                  </a:lnTo>
                  <a:lnTo>
                    <a:pt x="9902" y="2799"/>
                  </a:lnTo>
                  <a:lnTo>
                    <a:pt x="9844" y="3050"/>
                  </a:lnTo>
                  <a:lnTo>
                    <a:pt x="9767" y="2741"/>
                  </a:lnTo>
                  <a:lnTo>
                    <a:pt x="9670" y="2432"/>
                  </a:lnTo>
                  <a:lnTo>
                    <a:pt x="9554" y="2123"/>
                  </a:lnTo>
                  <a:lnTo>
                    <a:pt x="9419" y="1853"/>
                  </a:lnTo>
                  <a:lnTo>
                    <a:pt x="9265" y="1583"/>
                  </a:lnTo>
                  <a:lnTo>
                    <a:pt x="9168" y="1467"/>
                  </a:lnTo>
                  <a:lnTo>
                    <a:pt x="9072" y="1351"/>
                  </a:lnTo>
                  <a:lnTo>
                    <a:pt x="8956" y="1255"/>
                  </a:lnTo>
                  <a:lnTo>
                    <a:pt x="8840" y="1158"/>
                  </a:lnTo>
                  <a:lnTo>
                    <a:pt x="8705" y="1081"/>
                  </a:lnTo>
                  <a:lnTo>
                    <a:pt x="8570" y="1023"/>
                  </a:lnTo>
                  <a:lnTo>
                    <a:pt x="8377" y="965"/>
                  </a:lnTo>
                  <a:lnTo>
                    <a:pt x="8184" y="927"/>
                  </a:lnTo>
                  <a:lnTo>
                    <a:pt x="7972" y="927"/>
                  </a:lnTo>
                  <a:lnTo>
                    <a:pt x="7759" y="965"/>
                  </a:lnTo>
                  <a:lnTo>
                    <a:pt x="7566" y="1023"/>
                  </a:lnTo>
                  <a:lnTo>
                    <a:pt x="7373" y="1100"/>
                  </a:lnTo>
                  <a:lnTo>
                    <a:pt x="7200" y="1197"/>
                  </a:lnTo>
                  <a:lnTo>
                    <a:pt x="7026" y="1332"/>
                  </a:lnTo>
                  <a:lnTo>
                    <a:pt x="6872" y="1467"/>
                  </a:lnTo>
                  <a:lnTo>
                    <a:pt x="6736" y="1621"/>
                  </a:lnTo>
                  <a:lnTo>
                    <a:pt x="6621" y="1795"/>
                  </a:lnTo>
                  <a:lnTo>
                    <a:pt x="6524" y="1969"/>
                  </a:lnTo>
                  <a:lnTo>
                    <a:pt x="6428" y="2162"/>
                  </a:lnTo>
                  <a:lnTo>
                    <a:pt x="6350" y="2355"/>
                  </a:lnTo>
                  <a:lnTo>
                    <a:pt x="6293" y="2548"/>
                  </a:lnTo>
                  <a:lnTo>
                    <a:pt x="6235" y="2741"/>
                  </a:lnTo>
                  <a:lnTo>
                    <a:pt x="6138" y="2278"/>
                  </a:lnTo>
                  <a:lnTo>
                    <a:pt x="6061" y="2046"/>
                  </a:lnTo>
                  <a:lnTo>
                    <a:pt x="5984" y="1814"/>
                  </a:lnTo>
                  <a:lnTo>
                    <a:pt x="5887" y="1602"/>
                  </a:lnTo>
                  <a:lnTo>
                    <a:pt x="5771" y="1409"/>
                  </a:lnTo>
                  <a:lnTo>
                    <a:pt x="5636" y="1216"/>
                  </a:lnTo>
                  <a:lnTo>
                    <a:pt x="5482" y="1042"/>
                  </a:lnTo>
                  <a:lnTo>
                    <a:pt x="5270" y="869"/>
                  </a:lnTo>
                  <a:lnTo>
                    <a:pt x="5057" y="734"/>
                  </a:lnTo>
                  <a:lnTo>
                    <a:pt x="4806" y="637"/>
                  </a:lnTo>
                  <a:lnTo>
                    <a:pt x="4555" y="579"/>
                  </a:lnTo>
                  <a:lnTo>
                    <a:pt x="4305" y="560"/>
                  </a:lnTo>
                  <a:lnTo>
                    <a:pt x="4034" y="579"/>
                  </a:lnTo>
                  <a:lnTo>
                    <a:pt x="3783" y="618"/>
                  </a:lnTo>
                  <a:lnTo>
                    <a:pt x="3552" y="714"/>
                  </a:lnTo>
                  <a:lnTo>
                    <a:pt x="3320" y="849"/>
                  </a:lnTo>
                  <a:lnTo>
                    <a:pt x="3127" y="1004"/>
                  </a:lnTo>
                  <a:lnTo>
                    <a:pt x="2953" y="1197"/>
                  </a:lnTo>
                  <a:lnTo>
                    <a:pt x="2799" y="1409"/>
                  </a:lnTo>
                  <a:lnTo>
                    <a:pt x="2683" y="1641"/>
                  </a:lnTo>
                  <a:lnTo>
                    <a:pt x="2606" y="1892"/>
                  </a:lnTo>
                  <a:lnTo>
                    <a:pt x="2567" y="2143"/>
                  </a:lnTo>
                  <a:lnTo>
                    <a:pt x="2567" y="2413"/>
                  </a:lnTo>
                  <a:lnTo>
                    <a:pt x="2374" y="2085"/>
                  </a:lnTo>
                  <a:lnTo>
                    <a:pt x="2162" y="1776"/>
                  </a:lnTo>
                  <a:lnTo>
                    <a:pt x="1931" y="1486"/>
                  </a:lnTo>
                  <a:lnTo>
                    <a:pt x="1815" y="1351"/>
                  </a:lnTo>
                  <a:lnTo>
                    <a:pt x="1680" y="1235"/>
                  </a:lnTo>
                  <a:lnTo>
                    <a:pt x="1506" y="1100"/>
                  </a:lnTo>
                  <a:lnTo>
                    <a:pt x="1294" y="984"/>
                  </a:lnTo>
                  <a:lnTo>
                    <a:pt x="1081" y="888"/>
                  </a:lnTo>
                  <a:lnTo>
                    <a:pt x="869" y="830"/>
                  </a:lnTo>
                  <a:lnTo>
                    <a:pt x="637" y="811"/>
                  </a:lnTo>
                  <a:lnTo>
                    <a:pt x="406" y="811"/>
                  </a:lnTo>
                  <a:lnTo>
                    <a:pt x="193" y="849"/>
                  </a:lnTo>
                  <a:lnTo>
                    <a:pt x="0" y="927"/>
                  </a:lnTo>
                  <a:lnTo>
                    <a:pt x="174" y="1177"/>
                  </a:lnTo>
                  <a:lnTo>
                    <a:pt x="348" y="1409"/>
                  </a:lnTo>
                  <a:lnTo>
                    <a:pt x="541" y="1621"/>
                  </a:lnTo>
                  <a:lnTo>
                    <a:pt x="734" y="1834"/>
                  </a:lnTo>
                  <a:lnTo>
                    <a:pt x="927" y="2007"/>
                  </a:lnTo>
                  <a:lnTo>
                    <a:pt x="1120" y="2181"/>
                  </a:lnTo>
                  <a:lnTo>
                    <a:pt x="1313" y="2316"/>
                  </a:lnTo>
                  <a:lnTo>
                    <a:pt x="1525" y="2432"/>
                  </a:lnTo>
                  <a:lnTo>
                    <a:pt x="1834" y="2586"/>
                  </a:lnTo>
                  <a:lnTo>
                    <a:pt x="2220" y="2741"/>
                  </a:lnTo>
                  <a:lnTo>
                    <a:pt x="2645" y="2895"/>
                  </a:lnTo>
                  <a:lnTo>
                    <a:pt x="3127" y="3030"/>
                  </a:lnTo>
                  <a:lnTo>
                    <a:pt x="3648" y="3146"/>
                  </a:lnTo>
                  <a:lnTo>
                    <a:pt x="4189" y="3262"/>
                  </a:lnTo>
                  <a:lnTo>
                    <a:pt x="4787" y="3358"/>
                  </a:lnTo>
                  <a:lnTo>
                    <a:pt x="5405" y="3455"/>
                  </a:lnTo>
                  <a:lnTo>
                    <a:pt x="6061" y="3532"/>
                  </a:lnTo>
                  <a:lnTo>
                    <a:pt x="6736" y="3609"/>
                  </a:lnTo>
                  <a:lnTo>
                    <a:pt x="7431" y="3667"/>
                  </a:lnTo>
                  <a:lnTo>
                    <a:pt x="8145" y="3706"/>
                  </a:lnTo>
                  <a:lnTo>
                    <a:pt x="8879" y="3725"/>
                  </a:lnTo>
                  <a:lnTo>
                    <a:pt x="10384" y="3725"/>
                  </a:lnTo>
                  <a:lnTo>
                    <a:pt x="11137" y="3687"/>
                  </a:lnTo>
                  <a:lnTo>
                    <a:pt x="11909" y="3648"/>
                  </a:lnTo>
                  <a:lnTo>
                    <a:pt x="12662" y="3590"/>
                  </a:lnTo>
                  <a:lnTo>
                    <a:pt x="13415" y="3494"/>
                  </a:lnTo>
                  <a:lnTo>
                    <a:pt x="14167" y="3397"/>
                  </a:lnTo>
                  <a:lnTo>
                    <a:pt x="14901" y="3262"/>
                  </a:lnTo>
                  <a:lnTo>
                    <a:pt x="15634" y="3127"/>
                  </a:lnTo>
                  <a:lnTo>
                    <a:pt x="16329" y="2953"/>
                  </a:lnTo>
                  <a:lnTo>
                    <a:pt x="17024" y="2760"/>
                  </a:lnTo>
                  <a:lnTo>
                    <a:pt x="17680" y="2548"/>
                  </a:lnTo>
                  <a:lnTo>
                    <a:pt x="18317" y="2297"/>
                  </a:lnTo>
                  <a:lnTo>
                    <a:pt x="18915" y="2046"/>
                  </a:lnTo>
                  <a:lnTo>
                    <a:pt x="19475" y="1737"/>
                  </a:lnTo>
                  <a:lnTo>
                    <a:pt x="20015" y="1428"/>
                  </a:lnTo>
                  <a:lnTo>
                    <a:pt x="20266" y="1255"/>
                  </a:lnTo>
                  <a:lnTo>
                    <a:pt x="20498" y="1081"/>
                  </a:lnTo>
                  <a:lnTo>
                    <a:pt x="20730" y="888"/>
                  </a:lnTo>
                  <a:lnTo>
                    <a:pt x="20942" y="714"/>
                  </a:lnTo>
                  <a:lnTo>
                    <a:pt x="21154" y="502"/>
                  </a:lnTo>
                  <a:lnTo>
                    <a:pt x="21347" y="309"/>
                  </a:lnTo>
                  <a:lnTo>
                    <a:pt x="21231" y="232"/>
                  </a:lnTo>
                  <a:lnTo>
                    <a:pt x="21038" y="116"/>
                  </a:lnTo>
                  <a:lnTo>
                    <a:pt x="20826" y="58"/>
                  </a:lnTo>
                  <a:lnTo>
                    <a:pt x="20594" y="19"/>
                  </a:lnTo>
                  <a:lnTo>
                    <a:pt x="203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2"/>
            <p:cNvSpPr/>
            <p:nvPr/>
          </p:nvSpPr>
          <p:spPr>
            <a:xfrm>
              <a:off x="3294650" y="1963125"/>
              <a:ext cx="748900" cy="214750"/>
            </a:xfrm>
            <a:custGeom>
              <a:avLst/>
              <a:gdLst/>
              <a:ahLst/>
              <a:cxnLst/>
              <a:rect l="l" t="t" r="r" b="b"/>
              <a:pathLst>
                <a:path w="29956" h="8590" extrusionOk="0">
                  <a:moveTo>
                    <a:pt x="14399" y="1"/>
                  </a:moveTo>
                  <a:lnTo>
                    <a:pt x="13646" y="39"/>
                  </a:lnTo>
                  <a:lnTo>
                    <a:pt x="12894" y="78"/>
                  </a:lnTo>
                  <a:lnTo>
                    <a:pt x="12160" y="155"/>
                  </a:lnTo>
                  <a:lnTo>
                    <a:pt x="11427" y="232"/>
                  </a:lnTo>
                  <a:lnTo>
                    <a:pt x="10713" y="329"/>
                  </a:lnTo>
                  <a:lnTo>
                    <a:pt x="10018" y="425"/>
                  </a:lnTo>
                  <a:lnTo>
                    <a:pt x="9323" y="560"/>
                  </a:lnTo>
                  <a:lnTo>
                    <a:pt x="8647" y="696"/>
                  </a:lnTo>
                  <a:lnTo>
                    <a:pt x="8011" y="831"/>
                  </a:lnTo>
                  <a:lnTo>
                    <a:pt x="7374" y="985"/>
                  </a:lnTo>
                  <a:lnTo>
                    <a:pt x="6756" y="1159"/>
                  </a:lnTo>
                  <a:lnTo>
                    <a:pt x="6158" y="1333"/>
                  </a:lnTo>
                  <a:lnTo>
                    <a:pt x="5579" y="1506"/>
                  </a:lnTo>
                  <a:lnTo>
                    <a:pt x="5019" y="1699"/>
                  </a:lnTo>
                  <a:lnTo>
                    <a:pt x="4498" y="1892"/>
                  </a:lnTo>
                  <a:lnTo>
                    <a:pt x="3996" y="2105"/>
                  </a:lnTo>
                  <a:lnTo>
                    <a:pt x="3513" y="2298"/>
                  </a:lnTo>
                  <a:lnTo>
                    <a:pt x="3050" y="2510"/>
                  </a:lnTo>
                  <a:lnTo>
                    <a:pt x="2626" y="2703"/>
                  </a:lnTo>
                  <a:lnTo>
                    <a:pt x="2220" y="2915"/>
                  </a:lnTo>
                  <a:lnTo>
                    <a:pt x="1854" y="3128"/>
                  </a:lnTo>
                  <a:lnTo>
                    <a:pt x="1525" y="3321"/>
                  </a:lnTo>
                  <a:lnTo>
                    <a:pt x="1217" y="3533"/>
                  </a:lnTo>
                  <a:lnTo>
                    <a:pt x="927" y="3726"/>
                  </a:lnTo>
                  <a:lnTo>
                    <a:pt x="695" y="3919"/>
                  </a:lnTo>
                  <a:lnTo>
                    <a:pt x="483" y="4112"/>
                  </a:lnTo>
                  <a:lnTo>
                    <a:pt x="309" y="4305"/>
                  </a:lnTo>
                  <a:lnTo>
                    <a:pt x="174" y="4479"/>
                  </a:lnTo>
                  <a:lnTo>
                    <a:pt x="78" y="4652"/>
                  </a:lnTo>
                  <a:lnTo>
                    <a:pt x="20" y="4807"/>
                  </a:lnTo>
                  <a:lnTo>
                    <a:pt x="1" y="4961"/>
                  </a:lnTo>
                  <a:lnTo>
                    <a:pt x="20" y="5096"/>
                  </a:lnTo>
                  <a:lnTo>
                    <a:pt x="78" y="5251"/>
                  </a:lnTo>
                  <a:lnTo>
                    <a:pt x="174" y="5405"/>
                  </a:lnTo>
                  <a:lnTo>
                    <a:pt x="290" y="5559"/>
                  </a:lnTo>
                  <a:lnTo>
                    <a:pt x="464" y="5714"/>
                  </a:lnTo>
                  <a:lnTo>
                    <a:pt x="657" y="5868"/>
                  </a:lnTo>
                  <a:lnTo>
                    <a:pt x="888" y="6023"/>
                  </a:lnTo>
                  <a:lnTo>
                    <a:pt x="1159" y="6177"/>
                  </a:lnTo>
                  <a:lnTo>
                    <a:pt x="1603" y="6409"/>
                  </a:lnTo>
                  <a:lnTo>
                    <a:pt x="2124" y="6640"/>
                  </a:lnTo>
                  <a:lnTo>
                    <a:pt x="2703" y="6872"/>
                  </a:lnTo>
                  <a:lnTo>
                    <a:pt x="3340" y="7084"/>
                  </a:lnTo>
                  <a:lnTo>
                    <a:pt x="4035" y="7297"/>
                  </a:lnTo>
                  <a:lnTo>
                    <a:pt x="4807" y="7490"/>
                  </a:lnTo>
                  <a:lnTo>
                    <a:pt x="5598" y="7683"/>
                  </a:lnTo>
                  <a:lnTo>
                    <a:pt x="6466" y="7856"/>
                  </a:lnTo>
                  <a:lnTo>
                    <a:pt x="7354" y="8011"/>
                  </a:lnTo>
                  <a:lnTo>
                    <a:pt x="8300" y="8165"/>
                  </a:lnTo>
                  <a:lnTo>
                    <a:pt x="9284" y="8281"/>
                  </a:lnTo>
                  <a:lnTo>
                    <a:pt x="10307" y="8397"/>
                  </a:lnTo>
                  <a:lnTo>
                    <a:pt x="11369" y="8474"/>
                  </a:lnTo>
                  <a:lnTo>
                    <a:pt x="12469" y="8551"/>
                  </a:lnTo>
                  <a:lnTo>
                    <a:pt x="13588" y="8590"/>
                  </a:lnTo>
                  <a:lnTo>
                    <a:pt x="14727" y="8590"/>
                  </a:lnTo>
                  <a:lnTo>
                    <a:pt x="15885" y="8570"/>
                  </a:lnTo>
                  <a:lnTo>
                    <a:pt x="17043" y="8532"/>
                  </a:lnTo>
                  <a:lnTo>
                    <a:pt x="18163" y="8435"/>
                  </a:lnTo>
                  <a:lnTo>
                    <a:pt x="19263" y="8319"/>
                  </a:lnTo>
                  <a:lnTo>
                    <a:pt x="20324" y="8165"/>
                  </a:lnTo>
                  <a:lnTo>
                    <a:pt x="21347" y="8011"/>
                  </a:lnTo>
                  <a:lnTo>
                    <a:pt x="22332" y="7818"/>
                  </a:lnTo>
                  <a:lnTo>
                    <a:pt x="23278" y="7605"/>
                  </a:lnTo>
                  <a:lnTo>
                    <a:pt x="24185" y="7374"/>
                  </a:lnTo>
                  <a:lnTo>
                    <a:pt x="25015" y="7123"/>
                  </a:lnTo>
                  <a:lnTo>
                    <a:pt x="25825" y="6872"/>
                  </a:lnTo>
                  <a:lnTo>
                    <a:pt x="26559" y="6602"/>
                  </a:lnTo>
                  <a:lnTo>
                    <a:pt x="27234" y="6331"/>
                  </a:lnTo>
                  <a:lnTo>
                    <a:pt x="27833" y="6061"/>
                  </a:lnTo>
                  <a:lnTo>
                    <a:pt x="28373" y="5772"/>
                  </a:lnTo>
                  <a:lnTo>
                    <a:pt x="28836" y="5502"/>
                  </a:lnTo>
                  <a:lnTo>
                    <a:pt x="29087" y="5328"/>
                  </a:lnTo>
                  <a:lnTo>
                    <a:pt x="29319" y="5173"/>
                  </a:lnTo>
                  <a:lnTo>
                    <a:pt x="29512" y="5000"/>
                  </a:lnTo>
                  <a:lnTo>
                    <a:pt x="29666" y="4845"/>
                  </a:lnTo>
                  <a:lnTo>
                    <a:pt x="29782" y="4691"/>
                  </a:lnTo>
                  <a:lnTo>
                    <a:pt x="29878" y="4536"/>
                  </a:lnTo>
                  <a:lnTo>
                    <a:pt x="29936" y="4382"/>
                  </a:lnTo>
                  <a:lnTo>
                    <a:pt x="29956" y="4247"/>
                  </a:lnTo>
                  <a:lnTo>
                    <a:pt x="29936" y="4093"/>
                  </a:lnTo>
                  <a:lnTo>
                    <a:pt x="29878" y="3938"/>
                  </a:lnTo>
                  <a:lnTo>
                    <a:pt x="29782" y="3784"/>
                  </a:lnTo>
                  <a:lnTo>
                    <a:pt x="29647" y="3610"/>
                  </a:lnTo>
                  <a:lnTo>
                    <a:pt x="29492" y="3456"/>
                  </a:lnTo>
                  <a:lnTo>
                    <a:pt x="29299" y="3282"/>
                  </a:lnTo>
                  <a:lnTo>
                    <a:pt x="29068" y="3108"/>
                  </a:lnTo>
                  <a:lnTo>
                    <a:pt x="28798" y="2935"/>
                  </a:lnTo>
                  <a:lnTo>
                    <a:pt x="28508" y="2761"/>
                  </a:lnTo>
                  <a:lnTo>
                    <a:pt x="28180" y="2568"/>
                  </a:lnTo>
                  <a:lnTo>
                    <a:pt x="27833" y="2394"/>
                  </a:lnTo>
                  <a:lnTo>
                    <a:pt x="27447" y="2220"/>
                  </a:lnTo>
                  <a:lnTo>
                    <a:pt x="27041" y="2047"/>
                  </a:lnTo>
                  <a:lnTo>
                    <a:pt x="26597" y="1873"/>
                  </a:lnTo>
                  <a:lnTo>
                    <a:pt x="26134" y="1699"/>
                  </a:lnTo>
                  <a:lnTo>
                    <a:pt x="25652" y="1545"/>
                  </a:lnTo>
                  <a:lnTo>
                    <a:pt x="25130" y="1371"/>
                  </a:lnTo>
                  <a:lnTo>
                    <a:pt x="24609" y="1217"/>
                  </a:lnTo>
                  <a:lnTo>
                    <a:pt x="24050" y="1082"/>
                  </a:lnTo>
                  <a:lnTo>
                    <a:pt x="23471" y="927"/>
                  </a:lnTo>
                  <a:lnTo>
                    <a:pt x="22872" y="792"/>
                  </a:lnTo>
                  <a:lnTo>
                    <a:pt x="22255" y="676"/>
                  </a:lnTo>
                  <a:lnTo>
                    <a:pt x="21618" y="560"/>
                  </a:lnTo>
                  <a:lnTo>
                    <a:pt x="20961" y="445"/>
                  </a:lnTo>
                  <a:lnTo>
                    <a:pt x="20286" y="348"/>
                  </a:lnTo>
                  <a:lnTo>
                    <a:pt x="19591" y="252"/>
                  </a:lnTo>
                  <a:lnTo>
                    <a:pt x="18896" y="174"/>
                  </a:lnTo>
                  <a:lnTo>
                    <a:pt x="18163" y="117"/>
                  </a:lnTo>
                  <a:lnTo>
                    <a:pt x="17429" y="59"/>
                  </a:lnTo>
                  <a:lnTo>
                    <a:pt x="16696" y="20"/>
                  </a:lnTo>
                  <a:lnTo>
                    <a:pt x="159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2"/>
            <p:cNvSpPr/>
            <p:nvPr/>
          </p:nvSpPr>
          <p:spPr>
            <a:xfrm>
              <a:off x="3323600" y="2006075"/>
              <a:ext cx="691975" cy="171800"/>
            </a:xfrm>
            <a:custGeom>
              <a:avLst/>
              <a:gdLst/>
              <a:ahLst/>
              <a:cxnLst/>
              <a:rect l="l" t="t" r="r" b="b"/>
              <a:pathLst>
                <a:path w="27679" h="6872" extrusionOk="0">
                  <a:moveTo>
                    <a:pt x="14225" y="1"/>
                  </a:moveTo>
                  <a:lnTo>
                    <a:pt x="13550" y="39"/>
                  </a:lnTo>
                  <a:lnTo>
                    <a:pt x="12778" y="78"/>
                  </a:lnTo>
                  <a:lnTo>
                    <a:pt x="12025" y="136"/>
                  </a:lnTo>
                  <a:lnTo>
                    <a:pt x="10597" y="271"/>
                  </a:lnTo>
                  <a:lnTo>
                    <a:pt x="9265" y="444"/>
                  </a:lnTo>
                  <a:lnTo>
                    <a:pt x="8011" y="657"/>
                  </a:lnTo>
                  <a:lnTo>
                    <a:pt x="6872" y="888"/>
                  </a:lnTo>
                  <a:lnTo>
                    <a:pt x="5810" y="1159"/>
                  </a:lnTo>
                  <a:lnTo>
                    <a:pt x="4845" y="1448"/>
                  </a:lnTo>
                  <a:lnTo>
                    <a:pt x="3957" y="1738"/>
                  </a:lnTo>
                  <a:lnTo>
                    <a:pt x="3552" y="1892"/>
                  </a:lnTo>
                  <a:lnTo>
                    <a:pt x="3166" y="2066"/>
                  </a:lnTo>
                  <a:lnTo>
                    <a:pt x="2819" y="2220"/>
                  </a:lnTo>
                  <a:lnTo>
                    <a:pt x="2471" y="2394"/>
                  </a:lnTo>
                  <a:lnTo>
                    <a:pt x="2143" y="2568"/>
                  </a:lnTo>
                  <a:lnTo>
                    <a:pt x="1854" y="2722"/>
                  </a:lnTo>
                  <a:lnTo>
                    <a:pt x="1564" y="2896"/>
                  </a:lnTo>
                  <a:lnTo>
                    <a:pt x="1313" y="3069"/>
                  </a:lnTo>
                  <a:lnTo>
                    <a:pt x="1082" y="3243"/>
                  </a:lnTo>
                  <a:lnTo>
                    <a:pt x="869" y="3436"/>
                  </a:lnTo>
                  <a:lnTo>
                    <a:pt x="676" y="3610"/>
                  </a:lnTo>
                  <a:lnTo>
                    <a:pt x="503" y="3784"/>
                  </a:lnTo>
                  <a:lnTo>
                    <a:pt x="348" y="3957"/>
                  </a:lnTo>
                  <a:lnTo>
                    <a:pt x="213" y="4131"/>
                  </a:lnTo>
                  <a:lnTo>
                    <a:pt x="97" y="4285"/>
                  </a:lnTo>
                  <a:lnTo>
                    <a:pt x="1" y="4459"/>
                  </a:lnTo>
                  <a:lnTo>
                    <a:pt x="445" y="4691"/>
                  </a:lnTo>
                  <a:lnTo>
                    <a:pt x="966" y="4922"/>
                  </a:lnTo>
                  <a:lnTo>
                    <a:pt x="1545" y="5154"/>
                  </a:lnTo>
                  <a:lnTo>
                    <a:pt x="2182" y="5366"/>
                  </a:lnTo>
                  <a:lnTo>
                    <a:pt x="2877" y="5579"/>
                  </a:lnTo>
                  <a:lnTo>
                    <a:pt x="3649" y="5772"/>
                  </a:lnTo>
                  <a:lnTo>
                    <a:pt x="4440" y="5965"/>
                  </a:lnTo>
                  <a:lnTo>
                    <a:pt x="5308" y="6138"/>
                  </a:lnTo>
                  <a:lnTo>
                    <a:pt x="6196" y="6293"/>
                  </a:lnTo>
                  <a:lnTo>
                    <a:pt x="7142" y="6447"/>
                  </a:lnTo>
                  <a:lnTo>
                    <a:pt x="8126" y="6563"/>
                  </a:lnTo>
                  <a:lnTo>
                    <a:pt x="9149" y="6679"/>
                  </a:lnTo>
                  <a:lnTo>
                    <a:pt x="10211" y="6756"/>
                  </a:lnTo>
                  <a:lnTo>
                    <a:pt x="11311" y="6833"/>
                  </a:lnTo>
                  <a:lnTo>
                    <a:pt x="12430" y="6872"/>
                  </a:lnTo>
                  <a:lnTo>
                    <a:pt x="13569" y="6872"/>
                  </a:lnTo>
                  <a:lnTo>
                    <a:pt x="14727" y="6852"/>
                  </a:lnTo>
                  <a:lnTo>
                    <a:pt x="15885" y="6814"/>
                  </a:lnTo>
                  <a:lnTo>
                    <a:pt x="17005" y="6717"/>
                  </a:lnTo>
                  <a:lnTo>
                    <a:pt x="18105" y="6601"/>
                  </a:lnTo>
                  <a:lnTo>
                    <a:pt x="19166" y="6447"/>
                  </a:lnTo>
                  <a:lnTo>
                    <a:pt x="20189" y="6293"/>
                  </a:lnTo>
                  <a:lnTo>
                    <a:pt x="21174" y="6100"/>
                  </a:lnTo>
                  <a:lnTo>
                    <a:pt x="22120" y="5887"/>
                  </a:lnTo>
                  <a:lnTo>
                    <a:pt x="23027" y="5656"/>
                  </a:lnTo>
                  <a:lnTo>
                    <a:pt x="23857" y="5405"/>
                  </a:lnTo>
                  <a:lnTo>
                    <a:pt x="24667" y="5154"/>
                  </a:lnTo>
                  <a:lnTo>
                    <a:pt x="25401" y="4884"/>
                  </a:lnTo>
                  <a:lnTo>
                    <a:pt x="26076" y="4613"/>
                  </a:lnTo>
                  <a:lnTo>
                    <a:pt x="26675" y="4343"/>
                  </a:lnTo>
                  <a:lnTo>
                    <a:pt x="27215" y="4054"/>
                  </a:lnTo>
                  <a:lnTo>
                    <a:pt x="27678" y="3784"/>
                  </a:lnTo>
                  <a:lnTo>
                    <a:pt x="27601" y="3629"/>
                  </a:lnTo>
                  <a:lnTo>
                    <a:pt x="27485" y="3455"/>
                  </a:lnTo>
                  <a:lnTo>
                    <a:pt x="27331" y="3301"/>
                  </a:lnTo>
                  <a:lnTo>
                    <a:pt x="27157" y="3127"/>
                  </a:lnTo>
                  <a:lnTo>
                    <a:pt x="26964" y="2954"/>
                  </a:lnTo>
                  <a:lnTo>
                    <a:pt x="26732" y="2780"/>
                  </a:lnTo>
                  <a:lnTo>
                    <a:pt x="26462" y="2606"/>
                  </a:lnTo>
                  <a:lnTo>
                    <a:pt x="26173" y="2432"/>
                  </a:lnTo>
                  <a:lnTo>
                    <a:pt x="25864" y="2259"/>
                  </a:lnTo>
                  <a:lnTo>
                    <a:pt x="25536" y="2085"/>
                  </a:lnTo>
                  <a:lnTo>
                    <a:pt x="25169" y="1931"/>
                  </a:lnTo>
                  <a:lnTo>
                    <a:pt x="24783" y="1757"/>
                  </a:lnTo>
                  <a:lnTo>
                    <a:pt x="24378" y="1603"/>
                  </a:lnTo>
                  <a:lnTo>
                    <a:pt x="23953" y="1429"/>
                  </a:lnTo>
                  <a:lnTo>
                    <a:pt x="23027" y="1139"/>
                  </a:lnTo>
                  <a:lnTo>
                    <a:pt x="22042" y="850"/>
                  </a:lnTo>
                  <a:lnTo>
                    <a:pt x="21521" y="734"/>
                  </a:lnTo>
                  <a:lnTo>
                    <a:pt x="20981" y="599"/>
                  </a:lnTo>
                  <a:lnTo>
                    <a:pt x="20421" y="502"/>
                  </a:lnTo>
                  <a:lnTo>
                    <a:pt x="19861" y="387"/>
                  </a:lnTo>
                  <a:lnTo>
                    <a:pt x="19282" y="309"/>
                  </a:lnTo>
                  <a:lnTo>
                    <a:pt x="18684" y="213"/>
                  </a:lnTo>
                  <a:lnTo>
                    <a:pt x="18066" y="155"/>
                  </a:lnTo>
                  <a:lnTo>
                    <a:pt x="17449" y="97"/>
                  </a:lnTo>
                  <a:lnTo>
                    <a:pt x="16831" y="39"/>
                  </a:lnTo>
                  <a:lnTo>
                    <a:pt x="16194" y="20"/>
                  </a:lnTo>
                  <a:lnTo>
                    <a:pt x="1553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2"/>
            <p:cNvSpPr/>
            <p:nvPr/>
          </p:nvSpPr>
          <p:spPr>
            <a:xfrm>
              <a:off x="3629050" y="20181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0"/>
                  </a:moveTo>
                  <a:lnTo>
                    <a:pt x="4266" y="19"/>
                  </a:lnTo>
                  <a:lnTo>
                    <a:pt x="3802" y="77"/>
                  </a:lnTo>
                  <a:lnTo>
                    <a:pt x="3339" y="135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21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1"/>
                  </a:lnTo>
                  <a:lnTo>
                    <a:pt x="811" y="1313"/>
                  </a:lnTo>
                  <a:lnTo>
                    <a:pt x="579" y="1544"/>
                  </a:lnTo>
                  <a:lnTo>
                    <a:pt x="386" y="1814"/>
                  </a:lnTo>
                  <a:lnTo>
                    <a:pt x="212" y="2085"/>
                  </a:lnTo>
                  <a:lnTo>
                    <a:pt x="97" y="2374"/>
                  </a:lnTo>
                  <a:lnTo>
                    <a:pt x="58" y="2509"/>
                  </a:lnTo>
                  <a:lnTo>
                    <a:pt x="39" y="2664"/>
                  </a:lnTo>
                  <a:lnTo>
                    <a:pt x="19" y="2799"/>
                  </a:lnTo>
                  <a:lnTo>
                    <a:pt x="0" y="2953"/>
                  </a:lnTo>
                  <a:lnTo>
                    <a:pt x="19" y="3108"/>
                  </a:lnTo>
                  <a:lnTo>
                    <a:pt x="39" y="3262"/>
                  </a:lnTo>
                  <a:lnTo>
                    <a:pt x="58" y="3416"/>
                  </a:lnTo>
                  <a:lnTo>
                    <a:pt x="97" y="3551"/>
                  </a:lnTo>
                  <a:lnTo>
                    <a:pt x="212" y="3841"/>
                  </a:lnTo>
                  <a:lnTo>
                    <a:pt x="386" y="4111"/>
                  </a:lnTo>
                  <a:lnTo>
                    <a:pt x="579" y="4362"/>
                  </a:lnTo>
                  <a:lnTo>
                    <a:pt x="811" y="4613"/>
                  </a:lnTo>
                  <a:lnTo>
                    <a:pt x="1100" y="4845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4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1"/>
                  </a:lnTo>
                  <a:lnTo>
                    <a:pt x="3802" y="5848"/>
                  </a:lnTo>
                  <a:lnTo>
                    <a:pt x="4266" y="5887"/>
                  </a:lnTo>
                  <a:lnTo>
                    <a:pt x="4767" y="5906"/>
                  </a:lnTo>
                  <a:lnTo>
                    <a:pt x="5250" y="5887"/>
                  </a:lnTo>
                  <a:lnTo>
                    <a:pt x="5713" y="5848"/>
                  </a:lnTo>
                  <a:lnTo>
                    <a:pt x="6176" y="5771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4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45"/>
                  </a:lnTo>
                  <a:lnTo>
                    <a:pt x="8705" y="4613"/>
                  </a:lnTo>
                  <a:lnTo>
                    <a:pt x="8936" y="4362"/>
                  </a:lnTo>
                  <a:lnTo>
                    <a:pt x="9149" y="4111"/>
                  </a:lnTo>
                  <a:lnTo>
                    <a:pt x="9303" y="3841"/>
                  </a:lnTo>
                  <a:lnTo>
                    <a:pt x="9419" y="3551"/>
                  </a:lnTo>
                  <a:lnTo>
                    <a:pt x="9458" y="3416"/>
                  </a:lnTo>
                  <a:lnTo>
                    <a:pt x="9496" y="3262"/>
                  </a:lnTo>
                  <a:lnTo>
                    <a:pt x="9516" y="3108"/>
                  </a:lnTo>
                  <a:lnTo>
                    <a:pt x="9516" y="2953"/>
                  </a:lnTo>
                  <a:lnTo>
                    <a:pt x="9516" y="2799"/>
                  </a:lnTo>
                  <a:lnTo>
                    <a:pt x="9496" y="2664"/>
                  </a:lnTo>
                  <a:lnTo>
                    <a:pt x="9458" y="2509"/>
                  </a:lnTo>
                  <a:lnTo>
                    <a:pt x="9419" y="2374"/>
                  </a:lnTo>
                  <a:lnTo>
                    <a:pt x="9303" y="2085"/>
                  </a:lnTo>
                  <a:lnTo>
                    <a:pt x="9149" y="1814"/>
                  </a:lnTo>
                  <a:lnTo>
                    <a:pt x="8936" y="1544"/>
                  </a:lnTo>
                  <a:lnTo>
                    <a:pt x="8705" y="1313"/>
                  </a:lnTo>
                  <a:lnTo>
                    <a:pt x="8435" y="1081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21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5"/>
                  </a:lnTo>
                  <a:lnTo>
                    <a:pt x="5713" y="77"/>
                  </a:lnTo>
                  <a:lnTo>
                    <a:pt x="5250" y="19"/>
                  </a:lnTo>
                  <a:lnTo>
                    <a:pt x="4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2"/>
            <p:cNvSpPr/>
            <p:nvPr/>
          </p:nvSpPr>
          <p:spPr>
            <a:xfrm>
              <a:off x="3629050" y="2009450"/>
              <a:ext cx="237900" cy="147675"/>
            </a:xfrm>
            <a:custGeom>
              <a:avLst/>
              <a:gdLst/>
              <a:ahLst/>
              <a:cxnLst/>
              <a:rect l="l" t="t" r="r" b="b"/>
              <a:pathLst>
                <a:path w="9516" h="5907" extrusionOk="0">
                  <a:moveTo>
                    <a:pt x="4767" y="1"/>
                  </a:moveTo>
                  <a:lnTo>
                    <a:pt x="4266" y="20"/>
                  </a:lnTo>
                  <a:lnTo>
                    <a:pt x="3802" y="59"/>
                  </a:lnTo>
                  <a:lnTo>
                    <a:pt x="3339" y="136"/>
                  </a:lnTo>
                  <a:lnTo>
                    <a:pt x="2915" y="232"/>
                  </a:lnTo>
                  <a:lnTo>
                    <a:pt x="2490" y="367"/>
                  </a:lnTo>
                  <a:lnTo>
                    <a:pt x="2104" y="502"/>
                  </a:lnTo>
                  <a:lnTo>
                    <a:pt x="1737" y="676"/>
                  </a:lnTo>
                  <a:lnTo>
                    <a:pt x="1390" y="869"/>
                  </a:lnTo>
                  <a:lnTo>
                    <a:pt x="1100" y="1082"/>
                  </a:lnTo>
                  <a:lnTo>
                    <a:pt x="811" y="1313"/>
                  </a:lnTo>
                  <a:lnTo>
                    <a:pt x="579" y="1545"/>
                  </a:lnTo>
                  <a:lnTo>
                    <a:pt x="386" y="1815"/>
                  </a:lnTo>
                  <a:lnTo>
                    <a:pt x="212" y="2085"/>
                  </a:lnTo>
                  <a:lnTo>
                    <a:pt x="97" y="2355"/>
                  </a:lnTo>
                  <a:lnTo>
                    <a:pt x="58" y="2510"/>
                  </a:lnTo>
                  <a:lnTo>
                    <a:pt x="39" y="2645"/>
                  </a:lnTo>
                  <a:lnTo>
                    <a:pt x="19" y="2799"/>
                  </a:lnTo>
                  <a:lnTo>
                    <a:pt x="0" y="2954"/>
                  </a:lnTo>
                  <a:lnTo>
                    <a:pt x="19" y="3108"/>
                  </a:lnTo>
                  <a:lnTo>
                    <a:pt x="39" y="3263"/>
                  </a:lnTo>
                  <a:lnTo>
                    <a:pt x="58" y="3398"/>
                  </a:lnTo>
                  <a:lnTo>
                    <a:pt x="97" y="3552"/>
                  </a:lnTo>
                  <a:lnTo>
                    <a:pt x="212" y="3842"/>
                  </a:lnTo>
                  <a:lnTo>
                    <a:pt x="386" y="4112"/>
                  </a:lnTo>
                  <a:lnTo>
                    <a:pt x="579" y="4363"/>
                  </a:lnTo>
                  <a:lnTo>
                    <a:pt x="811" y="4614"/>
                  </a:lnTo>
                  <a:lnTo>
                    <a:pt x="1100" y="4826"/>
                  </a:lnTo>
                  <a:lnTo>
                    <a:pt x="1390" y="5038"/>
                  </a:lnTo>
                  <a:lnTo>
                    <a:pt x="1737" y="5231"/>
                  </a:lnTo>
                  <a:lnTo>
                    <a:pt x="2104" y="5405"/>
                  </a:lnTo>
                  <a:lnTo>
                    <a:pt x="2490" y="5559"/>
                  </a:lnTo>
                  <a:lnTo>
                    <a:pt x="2915" y="5675"/>
                  </a:lnTo>
                  <a:lnTo>
                    <a:pt x="3339" y="5772"/>
                  </a:lnTo>
                  <a:lnTo>
                    <a:pt x="3802" y="5849"/>
                  </a:lnTo>
                  <a:lnTo>
                    <a:pt x="4266" y="5887"/>
                  </a:lnTo>
                  <a:lnTo>
                    <a:pt x="4767" y="5907"/>
                  </a:lnTo>
                  <a:lnTo>
                    <a:pt x="5250" y="5887"/>
                  </a:lnTo>
                  <a:lnTo>
                    <a:pt x="5713" y="5849"/>
                  </a:lnTo>
                  <a:lnTo>
                    <a:pt x="6176" y="5772"/>
                  </a:lnTo>
                  <a:lnTo>
                    <a:pt x="6601" y="5675"/>
                  </a:lnTo>
                  <a:lnTo>
                    <a:pt x="7026" y="5559"/>
                  </a:lnTo>
                  <a:lnTo>
                    <a:pt x="7412" y="5405"/>
                  </a:lnTo>
                  <a:lnTo>
                    <a:pt x="7778" y="5231"/>
                  </a:lnTo>
                  <a:lnTo>
                    <a:pt x="8126" y="5038"/>
                  </a:lnTo>
                  <a:lnTo>
                    <a:pt x="8435" y="4826"/>
                  </a:lnTo>
                  <a:lnTo>
                    <a:pt x="8705" y="4614"/>
                  </a:lnTo>
                  <a:lnTo>
                    <a:pt x="8936" y="4363"/>
                  </a:lnTo>
                  <a:lnTo>
                    <a:pt x="9149" y="4112"/>
                  </a:lnTo>
                  <a:lnTo>
                    <a:pt x="9303" y="3842"/>
                  </a:lnTo>
                  <a:lnTo>
                    <a:pt x="9419" y="3552"/>
                  </a:lnTo>
                  <a:lnTo>
                    <a:pt x="9458" y="3398"/>
                  </a:lnTo>
                  <a:lnTo>
                    <a:pt x="9496" y="3263"/>
                  </a:lnTo>
                  <a:lnTo>
                    <a:pt x="9516" y="3108"/>
                  </a:lnTo>
                  <a:lnTo>
                    <a:pt x="9516" y="2954"/>
                  </a:lnTo>
                  <a:lnTo>
                    <a:pt x="9516" y="2799"/>
                  </a:lnTo>
                  <a:lnTo>
                    <a:pt x="9496" y="2645"/>
                  </a:lnTo>
                  <a:lnTo>
                    <a:pt x="9458" y="2510"/>
                  </a:lnTo>
                  <a:lnTo>
                    <a:pt x="9419" y="2355"/>
                  </a:lnTo>
                  <a:lnTo>
                    <a:pt x="9303" y="2085"/>
                  </a:lnTo>
                  <a:lnTo>
                    <a:pt x="9149" y="1815"/>
                  </a:lnTo>
                  <a:lnTo>
                    <a:pt x="8936" y="1545"/>
                  </a:lnTo>
                  <a:lnTo>
                    <a:pt x="8705" y="1313"/>
                  </a:lnTo>
                  <a:lnTo>
                    <a:pt x="8435" y="1082"/>
                  </a:lnTo>
                  <a:lnTo>
                    <a:pt x="8126" y="869"/>
                  </a:lnTo>
                  <a:lnTo>
                    <a:pt x="7778" y="676"/>
                  </a:lnTo>
                  <a:lnTo>
                    <a:pt x="7412" y="502"/>
                  </a:lnTo>
                  <a:lnTo>
                    <a:pt x="7026" y="367"/>
                  </a:lnTo>
                  <a:lnTo>
                    <a:pt x="6601" y="232"/>
                  </a:lnTo>
                  <a:lnTo>
                    <a:pt x="6176" y="136"/>
                  </a:lnTo>
                  <a:lnTo>
                    <a:pt x="5713" y="59"/>
                  </a:lnTo>
                  <a:lnTo>
                    <a:pt x="5250" y="20"/>
                  </a:lnTo>
                  <a:lnTo>
                    <a:pt x="476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2"/>
            <p:cNvSpPr/>
            <p:nvPr/>
          </p:nvSpPr>
          <p:spPr>
            <a:xfrm>
              <a:off x="3636750" y="2014275"/>
              <a:ext cx="222475" cy="138025"/>
            </a:xfrm>
            <a:custGeom>
              <a:avLst/>
              <a:gdLst/>
              <a:ahLst/>
              <a:cxnLst/>
              <a:rect l="l" t="t" r="r" b="b"/>
              <a:pathLst>
                <a:path w="8899" h="5521" extrusionOk="0">
                  <a:moveTo>
                    <a:pt x="4459" y="1"/>
                  </a:moveTo>
                  <a:lnTo>
                    <a:pt x="3996" y="20"/>
                  </a:lnTo>
                  <a:lnTo>
                    <a:pt x="3552" y="59"/>
                  </a:lnTo>
                  <a:lnTo>
                    <a:pt x="3128" y="136"/>
                  </a:lnTo>
                  <a:lnTo>
                    <a:pt x="2722" y="213"/>
                  </a:lnTo>
                  <a:lnTo>
                    <a:pt x="2336" y="329"/>
                  </a:lnTo>
                  <a:lnTo>
                    <a:pt x="1970" y="464"/>
                  </a:lnTo>
                  <a:lnTo>
                    <a:pt x="1622" y="638"/>
                  </a:lnTo>
                  <a:lnTo>
                    <a:pt x="1313" y="811"/>
                  </a:lnTo>
                  <a:lnTo>
                    <a:pt x="1024" y="1004"/>
                  </a:lnTo>
                  <a:lnTo>
                    <a:pt x="773" y="1217"/>
                  </a:lnTo>
                  <a:lnTo>
                    <a:pt x="541" y="1448"/>
                  </a:lnTo>
                  <a:lnTo>
                    <a:pt x="348" y="1680"/>
                  </a:lnTo>
                  <a:lnTo>
                    <a:pt x="213" y="1950"/>
                  </a:lnTo>
                  <a:lnTo>
                    <a:pt x="97" y="2201"/>
                  </a:lnTo>
                  <a:lnTo>
                    <a:pt x="20" y="2471"/>
                  </a:lnTo>
                  <a:lnTo>
                    <a:pt x="20" y="2626"/>
                  </a:lnTo>
                  <a:lnTo>
                    <a:pt x="1" y="2761"/>
                  </a:lnTo>
                  <a:lnTo>
                    <a:pt x="20" y="2896"/>
                  </a:lnTo>
                  <a:lnTo>
                    <a:pt x="20" y="3050"/>
                  </a:lnTo>
                  <a:lnTo>
                    <a:pt x="97" y="3320"/>
                  </a:lnTo>
                  <a:lnTo>
                    <a:pt x="213" y="3591"/>
                  </a:lnTo>
                  <a:lnTo>
                    <a:pt x="348" y="3842"/>
                  </a:lnTo>
                  <a:lnTo>
                    <a:pt x="541" y="4073"/>
                  </a:lnTo>
                  <a:lnTo>
                    <a:pt x="773" y="4305"/>
                  </a:lnTo>
                  <a:lnTo>
                    <a:pt x="1024" y="4517"/>
                  </a:lnTo>
                  <a:lnTo>
                    <a:pt x="1313" y="4710"/>
                  </a:lnTo>
                  <a:lnTo>
                    <a:pt x="1622" y="4884"/>
                  </a:lnTo>
                  <a:lnTo>
                    <a:pt x="1970" y="5057"/>
                  </a:lnTo>
                  <a:lnTo>
                    <a:pt x="2336" y="5193"/>
                  </a:lnTo>
                  <a:lnTo>
                    <a:pt x="2722" y="5308"/>
                  </a:lnTo>
                  <a:lnTo>
                    <a:pt x="3128" y="5405"/>
                  </a:lnTo>
                  <a:lnTo>
                    <a:pt x="3552" y="5463"/>
                  </a:lnTo>
                  <a:lnTo>
                    <a:pt x="3996" y="5501"/>
                  </a:lnTo>
                  <a:lnTo>
                    <a:pt x="4459" y="5521"/>
                  </a:lnTo>
                  <a:lnTo>
                    <a:pt x="4903" y="5501"/>
                  </a:lnTo>
                  <a:lnTo>
                    <a:pt x="5347" y="5463"/>
                  </a:lnTo>
                  <a:lnTo>
                    <a:pt x="5772" y="5405"/>
                  </a:lnTo>
                  <a:lnTo>
                    <a:pt x="6177" y="5308"/>
                  </a:lnTo>
                  <a:lnTo>
                    <a:pt x="6563" y="5193"/>
                  </a:lnTo>
                  <a:lnTo>
                    <a:pt x="6930" y="5057"/>
                  </a:lnTo>
                  <a:lnTo>
                    <a:pt x="7277" y="4884"/>
                  </a:lnTo>
                  <a:lnTo>
                    <a:pt x="7586" y="4710"/>
                  </a:lnTo>
                  <a:lnTo>
                    <a:pt x="7876" y="4517"/>
                  </a:lnTo>
                  <a:lnTo>
                    <a:pt x="8146" y="4305"/>
                  </a:lnTo>
                  <a:lnTo>
                    <a:pt x="8358" y="4073"/>
                  </a:lnTo>
                  <a:lnTo>
                    <a:pt x="8551" y="3842"/>
                  </a:lnTo>
                  <a:lnTo>
                    <a:pt x="8706" y="3591"/>
                  </a:lnTo>
                  <a:lnTo>
                    <a:pt x="8802" y="3320"/>
                  </a:lnTo>
                  <a:lnTo>
                    <a:pt x="8879" y="3050"/>
                  </a:lnTo>
                  <a:lnTo>
                    <a:pt x="8899" y="2896"/>
                  </a:lnTo>
                  <a:lnTo>
                    <a:pt x="8899" y="2761"/>
                  </a:lnTo>
                  <a:lnTo>
                    <a:pt x="8899" y="2626"/>
                  </a:lnTo>
                  <a:lnTo>
                    <a:pt x="8879" y="2471"/>
                  </a:lnTo>
                  <a:lnTo>
                    <a:pt x="8802" y="2201"/>
                  </a:lnTo>
                  <a:lnTo>
                    <a:pt x="8706" y="1950"/>
                  </a:lnTo>
                  <a:lnTo>
                    <a:pt x="8551" y="1680"/>
                  </a:lnTo>
                  <a:lnTo>
                    <a:pt x="8358" y="1448"/>
                  </a:lnTo>
                  <a:lnTo>
                    <a:pt x="8146" y="1217"/>
                  </a:lnTo>
                  <a:lnTo>
                    <a:pt x="7876" y="1004"/>
                  </a:lnTo>
                  <a:lnTo>
                    <a:pt x="7586" y="811"/>
                  </a:lnTo>
                  <a:lnTo>
                    <a:pt x="7277" y="638"/>
                  </a:lnTo>
                  <a:lnTo>
                    <a:pt x="6930" y="464"/>
                  </a:lnTo>
                  <a:lnTo>
                    <a:pt x="6563" y="329"/>
                  </a:lnTo>
                  <a:lnTo>
                    <a:pt x="6177" y="213"/>
                  </a:lnTo>
                  <a:lnTo>
                    <a:pt x="5772" y="136"/>
                  </a:lnTo>
                  <a:lnTo>
                    <a:pt x="5347" y="59"/>
                  </a:lnTo>
                  <a:lnTo>
                    <a:pt x="4903" y="20"/>
                  </a:lnTo>
                  <a:lnTo>
                    <a:pt x="445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2"/>
            <p:cNvSpPr/>
            <p:nvPr/>
          </p:nvSpPr>
          <p:spPr>
            <a:xfrm>
              <a:off x="3718300" y="2019100"/>
              <a:ext cx="46850" cy="56475"/>
            </a:xfrm>
            <a:custGeom>
              <a:avLst/>
              <a:gdLst/>
              <a:ahLst/>
              <a:cxnLst/>
              <a:rect l="l" t="t" r="r" b="b"/>
              <a:pathLst>
                <a:path w="1874" h="2259" extrusionOk="0">
                  <a:moveTo>
                    <a:pt x="1255" y="1"/>
                  </a:moveTo>
                  <a:lnTo>
                    <a:pt x="831" y="20"/>
                  </a:lnTo>
                  <a:lnTo>
                    <a:pt x="464" y="59"/>
                  </a:lnTo>
                  <a:lnTo>
                    <a:pt x="155" y="116"/>
                  </a:lnTo>
                  <a:lnTo>
                    <a:pt x="97" y="136"/>
                  </a:lnTo>
                  <a:lnTo>
                    <a:pt x="59" y="155"/>
                  </a:lnTo>
                  <a:lnTo>
                    <a:pt x="1" y="232"/>
                  </a:lnTo>
                  <a:lnTo>
                    <a:pt x="1" y="309"/>
                  </a:lnTo>
                  <a:lnTo>
                    <a:pt x="1" y="367"/>
                  </a:lnTo>
                  <a:lnTo>
                    <a:pt x="20" y="406"/>
                  </a:lnTo>
                  <a:lnTo>
                    <a:pt x="1236" y="2259"/>
                  </a:lnTo>
                  <a:lnTo>
                    <a:pt x="1873" y="271"/>
                  </a:lnTo>
                  <a:lnTo>
                    <a:pt x="1873" y="174"/>
                  </a:lnTo>
                  <a:lnTo>
                    <a:pt x="1854" y="97"/>
                  </a:lnTo>
                  <a:lnTo>
                    <a:pt x="1777" y="39"/>
                  </a:lnTo>
                  <a:lnTo>
                    <a:pt x="16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2"/>
            <p:cNvSpPr/>
            <p:nvPr/>
          </p:nvSpPr>
          <p:spPr>
            <a:xfrm>
              <a:off x="3659925" y="2038400"/>
              <a:ext cx="76750" cy="36700"/>
            </a:xfrm>
            <a:custGeom>
              <a:avLst/>
              <a:gdLst/>
              <a:ahLst/>
              <a:cxnLst/>
              <a:rect l="l" t="t" r="r" b="b"/>
              <a:pathLst>
                <a:path w="3070" h="1468" extrusionOk="0">
                  <a:moveTo>
                    <a:pt x="1255" y="1"/>
                  </a:moveTo>
                  <a:lnTo>
                    <a:pt x="1178" y="20"/>
                  </a:lnTo>
                  <a:lnTo>
                    <a:pt x="927" y="117"/>
                  </a:lnTo>
                  <a:lnTo>
                    <a:pt x="792" y="194"/>
                  </a:lnTo>
                  <a:lnTo>
                    <a:pt x="657" y="290"/>
                  </a:lnTo>
                  <a:lnTo>
                    <a:pt x="502" y="406"/>
                  </a:lnTo>
                  <a:lnTo>
                    <a:pt x="348" y="560"/>
                  </a:lnTo>
                  <a:lnTo>
                    <a:pt x="193" y="753"/>
                  </a:lnTo>
                  <a:lnTo>
                    <a:pt x="58" y="966"/>
                  </a:lnTo>
                  <a:lnTo>
                    <a:pt x="20" y="1043"/>
                  </a:lnTo>
                  <a:lnTo>
                    <a:pt x="0" y="1120"/>
                  </a:lnTo>
                  <a:lnTo>
                    <a:pt x="20" y="1197"/>
                  </a:lnTo>
                  <a:lnTo>
                    <a:pt x="39" y="1255"/>
                  </a:lnTo>
                  <a:lnTo>
                    <a:pt x="97" y="1332"/>
                  </a:lnTo>
                  <a:lnTo>
                    <a:pt x="155" y="1371"/>
                  </a:lnTo>
                  <a:lnTo>
                    <a:pt x="213" y="1410"/>
                  </a:lnTo>
                  <a:lnTo>
                    <a:pt x="309" y="1429"/>
                  </a:lnTo>
                  <a:lnTo>
                    <a:pt x="3069" y="1468"/>
                  </a:lnTo>
                  <a:lnTo>
                    <a:pt x="1467" y="78"/>
                  </a:lnTo>
                  <a:lnTo>
                    <a:pt x="1409" y="20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2"/>
            <p:cNvSpPr/>
            <p:nvPr/>
          </p:nvSpPr>
          <p:spPr>
            <a:xfrm>
              <a:off x="3651725" y="2081350"/>
              <a:ext cx="87850" cy="43925"/>
            </a:xfrm>
            <a:custGeom>
              <a:avLst/>
              <a:gdLst/>
              <a:ahLst/>
              <a:cxnLst/>
              <a:rect l="l" t="t" r="r" b="b"/>
              <a:pathLst>
                <a:path w="3514" h="1757" extrusionOk="0">
                  <a:moveTo>
                    <a:pt x="3513" y="0"/>
                  </a:moveTo>
                  <a:lnTo>
                    <a:pt x="232" y="464"/>
                  </a:lnTo>
                  <a:lnTo>
                    <a:pt x="155" y="483"/>
                  </a:lnTo>
                  <a:lnTo>
                    <a:pt x="97" y="522"/>
                  </a:lnTo>
                  <a:lnTo>
                    <a:pt x="39" y="580"/>
                  </a:lnTo>
                  <a:lnTo>
                    <a:pt x="20" y="637"/>
                  </a:lnTo>
                  <a:lnTo>
                    <a:pt x="0" y="695"/>
                  </a:lnTo>
                  <a:lnTo>
                    <a:pt x="0" y="773"/>
                  </a:lnTo>
                  <a:lnTo>
                    <a:pt x="20" y="830"/>
                  </a:lnTo>
                  <a:lnTo>
                    <a:pt x="58" y="888"/>
                  </a:lnTo>
                  <a:lnTo>
                    <a:pt x="174" y="985"/>
                  </a:lnTo>
                  <a:lnTo>
                    <a:pt x="290" y="1101"/>
                  </a:lnTo>
                  <a:lnTo>
                    <a:pt x="425" y="1216"/>
                  </a:lnTo>
                  <a:lnTo>
                    <a:pt x="599" y="1332"/>
                  </a:lnTo>
                  <a:lnTo>
                    <a:pt x="792" y="1429"/>
                  </a:lnTo>
                  <a:lnTo>
                    <a:pt x="1023" y="1545"/>
                  </a:lnTo>
                  <a:lnTo>
                    <a:pt x="1274" y="1641"/>
                  </a:lnTo>
                  <a:lnTo>
                    <a:pt x="1564" y="1738"/>
                  </a:lnTo>
                  <a:lnTo>
                    <a:pt x="1622" y="1757"/>
                  </a:lnTo>
                  <a:lnTo>
                    <a:pt x="1699" y="1738"/>
                  </a:lnTo>
                  <a:lnTo>
                    <a:pt x="1757" y="1718"/>
                  </a:lnTo>
                  <a:lnTo>
                    <a:pt x="1815" y="1680"/>
                  </a:lnTo>
                  <a:lnTo>
                    <a:pt x="35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2"/>
            <p:cNvSpPr/>
            <p:nvPr/>
          </p:nvSpPr>
          <p:spPr>
            <a:xfrm>
              <a:off x="3709625" y="2083750"/>
              <a:ext cx="53100" cy="59875"/>
            </a:xfrm>
            <a:custGeom>
              <a:avLst/>
              <a:gdLst/>
              <a:ahLst/>
              <a:cxnLst/>
              <a:rect l="l" t="t" r="r" b="b"/>
              <a:pathLst>
                <a:path w="2124" h="2395" extrusionOk="0">
                  <a:moveTo>
                    <a:pt x="1487" y="1"/>
                  </a:moveTo>
                  <a:lnTo>
                    <a:pt x="58" y="1738"/>
                  </a:lnTo>
                  <a:lnTo>
                    <a:pt x="20" y="1796"/>
                  </a:lnTo>
                  <a:lnTo>
                    <a:pt x="0" y="1854"/>
                  </a:lnTo>
                  <a:lnTo>
                    <a:pt x="0" y="1912"/>
                  </a:lnTo>
                  <a:lnTo>
                    <a:pt x="0" y="1970"/>
                  </a:lnTo>
                  <a:lnTo>
                    <a:pt x="20" y="2028"/>
                  </a:lnTo>
                  <a:lnTo>
                    <a:pt x="58" y="2066"/>
                  </a:lnTo>
                  <a:lnTo>
                    <a:pt x="97" y="2105"/>
                  </a:lnTo>
                  <a:lnTo>
                    <a:pt x="155" y="2143"/>
                  </a:lnTo>
                  <a:lnTo>
                    <a:pt x="483" y="2259"/>
                  </a:lnTo>
                  <a:lnTo>
                    <a:pt x="676" y="2317"/>
                  </a:lnTo>
                  <a:lnTo>
                    <a:pt x="888" y="2375"/>
                  </a:lnTo>
                  <a:lnTo>
                    <a:pt x="1139" y="2394"/>
                  </a:lnTo>
                  <a:lnTo>
                    <a:pt x="1660" y="2394"/>
                  </a:lnTo>
                  <a:lnTo>
                    <a:pt x="1931" y="2336"/>
                  </a:lnTo>
                  <a:lnTo>
                    <a:pt x="1988" y="2317"/>
                  </a:lnTo>
                  <a:lnTo>
                    <a:pt x="2027" y="2298"/>
                  </a:lnTo>
                  <a:lnTo>
                    <a:pt x="2104" y="2221"/>
                  </a:lnTo>
                  <a:lnTo>
                    <a:pt x="2124" y="2124"/>
                  </a:lnTo>
                  <a:lnTo>
                    <a:pt x="2124" y="2008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2"/>
            <p:cNvSpPr/>
            <p:nvPr/>
          </p:nvSpPr>
          <p:spPr>
            <a:xfrm>
              <a:off x="3753050" y="2084250"/>
              <a:ext cx="78675" cy="52625"/>
            </a:xfrm>
            <a:custGeom>
              <a:avLst/>
              <a:gdLst/>
              <a:ahLst/>
              <a:cxnLst/>
              <a:rect l="l" t="t" r="r" b="b"/>
              <a:pathLst>
                <a:path w="3147" h="2105" extrusionOk="0">
                  <a:moveTo>
                    <a:pt x="1" y="0"/>
                  </a:moveTo>
                  <a:lnTo>
                    <a:pt x="1352" y="1988"/>
                  </a:lnTo>
                  <a:lnTo>
                    <a:pt x="1390" y="2046"/>
                  </a:lnTo>
                  <a:lnTo>
                    <a:pt x="1467" y="2085"/>
                  </a:lnTo>
                  <a:lnTo>
                    <a:pt x="1525" y="2104"/>
                  </a:lnTo>
                  <a:lnTo>
                    <a:pt x="1602" y="2104"/>
                  </a:lnTo>
                  <a:lnTo>
                    <a:pt x="1892" y="2046"/>
                  </a:lnTo>
                  <a:lnTo>
                    <a:pt x="2066" y="1988"/>
                  </a:lnTo>
                  <a:lnTo>
                    <a:pt x="2259" y="1930"/>
                  </a:lnTo>
                  <a:lnTo>
                    <a:pt x="2471" y="1834"/>
                  </a:lnTo>
                  <a:lnTo>
                    <a:pt x="2683" y="1737"/>
                  </a:lnTo>
                  <a:lnTo>
                    <a:pt x="2876" y="1602"/>
                  </a:lnTo>
                  <a:lnTo>
                    <a:pt x="3069" y="1448"/>
                  </a:lnTo>
                  <a:lnTo>
                    <a:pt x="3108" y="1390"/>
                  </a:lnTo>
                  <a:lnTo>
                    <a:pt x="3127" y="1332"/>
                  </a:lnTo>
                  <a:lnTo>
                    <a:pt x="3147" y="1274"/>
                  </a:lnTo>
                  <a:lnTo>
                    <a:pt x="3147" y="1216"/>
                  </a:lnTo>
                  <a:lnTo>
                    <a:pt x="3127" y="1158"/>
                  </a:lnTo>
                  <a:lnTo>
                    <a:pt x="3089" y="1100"/>
                  </a:lnTo>
                  <a:lnTo>
                    <a:pt x="3031" y="1062"/>
                  </a:lnTo>
                  <a:lnTo>
                    <a:pt x="2973" y="10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2"/>
            <p:cNvSpPr/>
            <p:nvPr/>
          </p:nvSpPr>
          <p:spPr>
            <a:xfrm>
              <a:off x="3759325" y="2063975"/>
              <a:ext cx="83025" cy="33800"/>
            </a:xfrm>
            <a:custGeom>
              <a:avLst/>
              <a:gdLst/>
              <a:ahLst/>
              <a:cxnLst/>
              <a:rect l="l" t="t" r="r" b="b"/>
              <a:pathLst>
                <a:path w="3321" h="1352" extrusionOk="0">
                  <a:moveTo>
                    <a:pt x="3089" y="1"/>
                  </a:moveTo>
                  <a:lnTo>
                    <a:pt x="3031" y="20"/>
                  </a:lnTo>
                  <a:lnTo>
                    <a:pt x="0" y="695"/>
                  </a:lnTo>
                  <a:lnTo>
                    <a:pt x="2857" y="1352"/>
                  </a:lnTo>
                  <a:lnTo>
                    <a:pt x="2915" y="1352"/>
                  </a:lnTo>
                  <a:lnTo>
                    <a:pt x="2992" y="1332"/>
                  </a:lnTo>
                  <a:lnTo>
                    <a:pt x="3050" y="1294"/>
                  </a:lnTo>
                  <a:lnTo>
                    <a:pt x="3108" y="1236"/>
                  </a:lnTo>
                  <a:lnTo>
                    <a:pt x="3166" y="1082"/>
                  </a:lnTo>
                  <a:lnTo>
                    <a:pt x="3243" y="869"/>
                  </a:lnTo>
                  <a:lnTo>
                    <a:pt x="3301" y="599"/>
                  </a:lnTo>
                  <a:lnTo>
                    <a:pt x="3320" y="271"/>
                  </a:lnTo>
                  <a:lnTo>
                    <a:pt x="3320" y="213"/>
                  </a:lnTo>
                  <a:lnTo>
                    <a:pt x="3301" y="155"/>
                  </a:lnTo>
                  <a:lnTo>
                    <a:pt x="3262" y="97"/>
                  </a:lnTo>
                  <a:lnTo>
                    <a:pt x="3224" y="59"/>
                  </a:lnTo>
                  <a:lnTo>
                    <a:pt x="3185" y="39"/>
                  </a:lnTo>
                  <a:lnTo>
                    <a:pt x="3146" y="20"/>
                  </a:lnTo>
                  <a:lnTo>
                    <a:pt x="30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2"/>
            <p:cNvSpPr/>
            <p:nvPr/>
          </p:nvSpPr>
          <p:spPr>
            <a:xfrm>
              <a:off x="3759800" y="2026825"/>
              <a:ext cx="67575" cy="48275"/>
            </a:xfrm>
            <a:custGeom>
              <a:avLst/>
              <a:gdLst/>
              <a:ahLst/>
              <a:cxnLst/>
              <a:rect l="l" t="t" r="r" b="b"/>
              <a:pathLst>
                <a:path w="2703" h="1931" extrusionOk="0">
                  <a:moveTo>
                    <a:pt x="1120" y="0"/>
                  </a:moveTo>
                  <a:lnTo>
                    <a:pt x="1043" y="20"/>
                  </a:lnTo>
                  <a:lnTo>
                    <a:pt x="966" y="78"/>
                  </a:lnTo>
                  <a:lnTo>
                    <a:pt x="927" y="136"/>
                  </a:lnTo>
                  <a:lnTo>
                    <a:pt x="1" y="1931"/>
                  </a:lnTo>
                  <a:lnTo>
                    <a:pt x="2510" y="1023"/>
                  </a:lnTo>
                  <a:lnTo>
                    <a:pt x="2568" y="985"/>
                  </a:lnTo>
                  <a:lnTo>
                    <a:pt x="2626" y="946"/>
                  </a:lnTo>
                  <a:lnTo>
                    <a:pt x="2664" y="888"/>
                  </a:lnTo>
                  <a:lnTo>
                    <a:pt x="2684" y="811"/>
                  </a:lnTo>
                  <a:lnTo>
                    <a:pt x="2703" y="753"/>
                  </a:lnTo>
                  <a:lnTo>
                    <a:pt x="2684" y="695"/>
                  </a:lnTo>
                  <a:lnTo>
                    <a:pt x="2664" y="618"/>
                  </a:lnTo>
                  <a:lnTo>
                    <a:pt x="2606" y="560"/>
                  </a:lnTo>
                  <a:lnTo>
                    <a:pt x="2452" y="444"/>
                  </a:lnTo>
                  <a:lnTo>
                    <a:pt x="2278" y="329"/>
                  </a:lnTo>
                  <a:lnTo>
                    <a:pt x="2085" y="232"/>
                  </a:lnTo>
                  <a:lnTo>
                    <a:pt x="1892" y="155"/>
                  </a:lnTo>
                  <a:lnTo>
                    <a:pt x="1506" y="58"/>
                  </a:lnTo>
                  <a:lnTo>
                    <a:pt x="11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2"/>
            <p:cNvSpPr/>
            <p:nvPr/>
          </p:nvSpPr>
          <p:spPr>
            <a:xfrm>
              <a:off x="3319250" y="2381950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247" y="1"/>
                  </a:moveTo>
                  <a:lnTo>
                    <a:pt x="3630" y="59"/>
                  </a:lnTo>
                  <a:lnTo>
                    <a:pt x="3051" y="155"/>
                  </a:lnTo>
                  <a:lnTo>
                    <a:pt x="2761" y="213"/>
                  </a:lnTo>
                  <a:lnTo>
                    <a:pt x="2510" y="290"/>
                  </a:lnTo>
                  <a:lnTo>
                    <a:pt x="2240" y="368"/>
                  </a:lnTo>
                  <a:lnTo>
                    <a:pt x="2008" y="464"/>
                  </a:lnTo>
                  <a:lnTo>
                    <a:pt x="1777" y="561"/>
                  </a:lnTo>
                  <a:lnTo>
                    <a:pt x="1545" y="676"/>
                  </a:lnTo>
                  <a:lnTo>
                    <a:pt x="1333" y="792"/>
                  </a:lnTo>
                  <a:lnTo>
                    <a:pt x="1140" y="927"/>
                  </a:lnTo>
                  <a:lnTo>
                    <a:pt x="966" y="1063"/>
                  </a:lnTo>
                  <a:lnTo>
                    <a:pt x="792" y="1217"/>
                  </a:lnTo>
                  <a:lnTo>
                    <a:pt x="638" y="1371"/>
                  </a:lnTo>
                  <a:lnTo>
                    <a:pt x="503" y="1526"/>
                  </a:lnTo>
                  <a:lnTo>
                    <a:pt x="368" y="1699"/>
                  </a:lnTo>
                  <a:lnTo>
                    <a:pt x="271" y="1892"/>
                  </a:lnTo>
                  <a:lnTo>
                    <a:pt x="175" y="2085"/>
                  </a:lnTo>
                  <a:lnTo>
                    <a:pt x="97" y="2278"/>
                  </a:lnTo>
                  <a:lnTo>
                    <a:pt x="59" y="2491"/>
                  </a:lnTo>
                  <a:lnTo>
                    <a:pt x="20" y="2684"/>
                  </a:lnTo>
                  <a:lnTo>
                    <a:pt x="1" y="2896"/>
                  </a:lnTo>
                  <a:lnTo>
                    <a:pt x="1" y="3108"/>
                  </a:lnTo>
                  <a:lnTo>
                    <a:pt x="20" y="3321"/>
                  </a:lnTo>
                  <a:lnTo>
                    <a:pt x="59" y="3552"/>
                  </a:lnTo>
                  <a:lnTo>
                    <a:pt x="117" y="3765"/>
                  </a:lnTo>
                  <a:lnTo>
                    <a:pt x="194" y="3977"/>
                  </a:lnTo>
                  <a:lnTo>
                    <a:pt x="271" y="4189"/>
                  </a:lnTo>
                  <a:lnTo>
                    <a:pt x="368" y="4421"/>
                  </a:lnTo>
                  <a:lnTo>
                    <a:pt x="503" y="4633"/>
                  </a:lnTo>
                  <a:lnTo>
                    <a:pt x="638" y="4845"/>
                  </a:lnTo>
                  <a:lnTo>
                    <a:pt x="773" y="5058"/>
                  </a:lnTo>
                  <a:lnTo>
                    <a:pt x="947" y="5270"/>
                  </a:lnTo>
                  <a:lnTo>
                    <a:pt x="1120" y="5482"/>
                  </a:lnTo>
                  <a:lnTo>
                    <a:pt x="1313" y="5695"/>
                  </a:lnTo>
                  <a:lnTo>
                    <a:pt x="1738" y="6100"/>
                  </a:lnTo>
                  <a:lnTo>
                    <a:pt x="2201" y="6505"/>
                  </a:lnTo>
                  <a:lnTo>
                    <a:pt x="2722" y="6891"/>
                  </a:lnTo>
                  <a:lnTo>
                    <a:pt x="3301" y="7239"/>
                  </a:lnTo>
                  <a:lnTo>
                    <a:pt x="3900" y="7586"/>
                  </a:lnTo>
                  <a:lnTo>
                    <a:pt x="4556" y="7895"/>
                  </a:lnTo>
                  <a:lnTo>
                    <a:pt x="5232" y="8165"/>
                  </a:lnTo>
                  <a:lnTo>
                    <a:pt x="5965" y="8416"/>
                  </a:lnTo>
                  <a:lnTo>
                    <a:pt x="6679" y="8628"/>
                  </a:lnTo>
                  <a:lnTo>
                    <a:pt x="7413" y="8783"/>
                  </a:lnTo>
                  <a:lnTo>
                    <a:pt x="8127" y="8899"/>
                  </a:lnTo>
                  <a:lnTo>
                    <a:pt x="8802" y="8976"/>
                  </a:lnTo>
                  <a:lnTo>
                    <a:pt x="9478" y="8995"/>
                  </a:lnTo>
                  <a:lnTo>
                    <a:pt x="10115" y="8976"/>
                  </a:lnTo>
                  <a:lnTo>
                    <a:pt x="10732" y="8937"/>
                  </a:lnTo>
                  <a:lnTo>
                    <a:pt x="11331" y="8841"/>
                  </a:lnTo>
                  <a:lnTo>
                    <a:pt x="11601" y="8764"/>
                  </a:lnTo>
                  <a:lnTo>
                    <a:pt x="11871" y="8706"/>
                  </a:lnTo>
                  <a:lnTo>
                    <a:pt x="12122" y="8609"/>
                  </a:lnTo>
                  <a:lnTo>
                    <a:pt x="12373" y="8532"/>
                  </a:lnTo>
                  <a:lnTo>
                    <a:pt x="12604" y="8416"/>
                  </a:lnTo>
                  <a:lnTo>
                    <a:pt x="12817" y="8320"/>
                  </a:lnTo>
                  <a:lnTo>
                    <a:pt x="13029" y="8185"/>
                  </a:lnTo>
                  <a:lnTo>
                    <a:pt x="13222" y="8069"/>
                  </a:lnTo>
                  <a:lnTo>
                    <a:pt x="13415" y="7914"/>
                  </a:lnTo>
                  <a:lnTo>
                    <a:pt x="13570" y="7779"/>
                  </a:lnTo>
                  <a:lnTo>
                    <a:pt x="13724" y="7625"/>
                  </a:lnTo>
                  <a:lnTo>
                    <a:pt x="13878" y="7451"/>
                  </a:lnTo>
                  <a:lnTo>
                    <a:pt x="13994" y="7277"/>
                  </a:lnTo>
                  <a:lnTo>
                    <a:pt x="14091" y="7104"/>
                  </a:lnTo>
                  <a:lnTo>
                    <a:pt x="14187" y="6911"/>
                  </a:lnTo>
                  <a:lnTo>
                    <a:pt x="14264" y="6718"/>
                  </a:lnTo>
                  <a:lnTo>
                    <a:pt x="14322" y="6505"/>
                  </a:lnTo>
                  <a:lnTo>
                    <a:pt x="14342" y="6293"/>
                  </a:lnTo>
                  <a:lnTo>
                    <a:pt x="14361" y="6081"/>
                  </a:lnTo>
                  <a:lnTo>
                    <a:pt x="14361" y="5868"/>
                  </a:lnTo>
                  <a:lnTo>
                    <a:pt x="14342" y="5656"/>
                  </a:lnTo>
                  <a:lnTo>
                    <a:pt x="14303" y="5444"/>
                  </a:lnTo>
                  <a:lnTo>
                    <a:pt x="14245" y="5232"/>
                  </a:lnTo>
                  <a:lnTo>
                    <a:pt x="14187" y="5019"/>
                  </a:lnTo>
                  <a:lnTo>
                    <a:pt x="14091" y="4788"/>
                  </a:lnTo>
                  <a:lnTo>
                    <a:pt x="13994" y="4575"/>
                  </a:lnTo>
                  <a:lnTo>
                    <a:pt x="13878" y="4363"/>
                  </a:lnTo>
                  <a:lnTo>
                    <a:pt x="13743" y="4131"/>
                  </a:lnTo>
                  <a:lnTo>
                    <a:pt x="13589" y="3919"/>
                  </a:lnTo>
                  <a:lnTo>
                    <a:pt x="13434" y="3707"/>
                  </a:lnTo>
                  <a:lnTo>
                    <a:pt x="13241" y="3494"/>
                  </a:lnTo>
                  <a:lnTo>
                    <a:pt x="13048" y="3282"/>
                  </a:lnTo>
                  <a:lnTo>
                    <a:pt x="12624" y="2877"/>
                  </a:lnTo>
                  <a:lnTo>
                    <a:pt x="12161" y="2491"/>
                  </a:lnTo>
                  <a:lnTo>
                    <a:pt x="11639" y="2105"/>
                  </a:lnTo>
                  <a:lnTo>
                    <a:pt x="11060" y="1738"/>
                  </a:lnTo>
                  <a:lnTo>
                    <a:pt x="10462" y="1410"/>
                  </a:lnTo>
                  <a:lnTo>
                    <a:pt x="9806" y="1101"/>
                  </a:lnTo>
                  <a:lnTo>
                    <a:pt x="9130" y="831"/>
                  </a:lnTo>
                  <a:lnTo>
                    <a:pt x="8416" y="580"/>
                  </a:lnTo>
                  <a:lnTo>
                    <a:pt x="7683" y="368"/>
                  </a:lnTo>
                  <a:lnTo>
                    <a:pt x="6969" y="213"/>
                  </a:lnTo>
                  <a:lnTo>
                    <a:pt x="6254" y="97"/>
                  </a:lnTo>
                  <a:lnTo>
                    <a:pt x="5560" y="20"/>
                  </a:lnTo>
                  <a:lnTo>
                    <a:pt x="48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2"/>
            <p:cNvSpPr/>
            <p:nvPr/>
          </p:nvSpPr>
          <p:spPr>
            <a:xfrm>
              <a:off x="3328900" y="2367475"/>
              <a:ext cx="359025" cy="224900"/>
            </a:xfrm>
            <a:custGeom>
              <a:avLst/>
              <a:gdLst/>
              <a:ahLst/>
              <a:cxnLst/>
              <a:rect l="l" t="t" r="r" b="b"/>
              <a:pathLst>
                <a:path w="14361" h="8996" extrusionOk="0">
                  <a:moveTo>
                    <a:pt x="4479" y="1"/>
                  </a:moveTo>
                  <a:lnTo>
                    <a:pt x="3861" y="40"/>
                  </a:lnTo>
                  <a:lnTo>
                    <a:pt x="3745" y="40"/>
                  </a:lnTo>
                  <a:lnTo>
                    <a:pt x="3224" y="117"/>
                  </a:lnTo>
                  <a:lnTo>
                    <a:pt x="2742" y="233"/>
                  </a:lnTo>
                  <a:lnTo>
                    <a:pt x="2452" y="310"/>
                  </a:lnTo>
                  <a:lnTo>
                    <a:pt x="2028" y="464"/>
                  </a:lnTo>
                  <a:lnTo>
                    <a:pt x="1622" y="638"/>
                  </a:lnTo>
                  <a:lnTo>
                    <a:pt x="1256" y="850"/>
                  </a:lnTo>
                  <a:lnTo>
                    <a:pt x="947" y="1082"/>
                  </a:lnTo>
                  <a:lnTo>
                    <a:pt x="792" y="1198"/>
                  </a:lnTo>
                  <a:lnTo>
                    <a:pt x="657" y="1333"/>
                  </a:lnTo>
                  <a:lnTo>
                    <a:pt x="541" y="1487"/>
                  </a:lnTo>
                  <a:lnTo>
                    <a:pt x="426" y="1622"/>
                  </a:lnTo>
                  <a:lnTo>
                    <a:pt x="329" y="1777"/>
                  </a:lnTo>
                  <a:lnTo>
                    <a:pt x="252" y="1950"/>
                  </a:lnTo>
                  <a:lnTo>
                    <a:pt x="175" y="2105"/>
                  </a:lnTo>
                  <a:lnTo>
                    <a:pt x="98" y="2278"/>
                  </a:lnTo>
                  <a:lnTo>
                    <a:pt x="40" y="2587"/>
                  </a:lnTo>
                  <a:lnTo>
                    <a:pt x="1" y="2896"/>
                  </a:lnTo>
                  <a:lnTo>
                    <a:pt x="1" y="3224"/>
                  </a:lnTo>
                  <a:lnTo>
                    <a:pt x="59" y="3533"/>
                  </a:lnTo>
                  <a:lnTo>
                    <a:pt x="98" y="3707"/>
                  </a:lnTo>
                  <a:lnTo>
                    <a:pt x="194" y="3977"/>
                  </a:lnTo>
                  <a:lnTo>
                    <a:pt x="291" y="4247"/>
                  </a:lnTo>
                  <a:lnTo>
                    <a:pt x="426" y="4517"/>
                  </a:lnTo>
                  <a:lnTo>
                    <a:pt x="599" y="4788"/>
                  </a:lnTo>
                  <a:lnTo>
                    <a:pt x="677" y="4903"/>
                  </a:lnTo>
                  <a:lnTo>
                    <a:pt x="831" y="5116"/>
                  </a:lnTo>
                  <a:lnTo>
                    <a:pt x="985" y="5347"/>
                  </a:lnTo>
                  <a:lnTo>
                    <a:pt x="1178" y="5540"/>
                  </a:lnTo>
                  <a:lnTo>
                    <a:pt x="1371" y="5753"/>
                  </a:lnTo>
                  <a:lnTo>
                    <a:pt x="1468" y="5849"/>
                  </a:lnTo>
                  <a:lnTo>
                    <a:pt x="1777" y="6139"/>
                  </a:lnTo>
                  <a:lnTo>
                    <a:pt x="2124" y="6428"/>
                  </a:lnTo>
                  <a:lnTo>
                    <a:pt x="2221" y="6505"/>
                  </a:lnTo>
                  <a:lnTo>
                    <a:pt x="2491" y="6718"/>
                  </a:lnTo>
                  <a:lnTo>
                    <a:pt x="2780" y="6911"/>
                  </a:lnTo>
                  <a:lnTo>
                    <a:pt x="3070" y="7104"/>
                  </a:lnTo>
                  <a:lnTo>
                    <a:pt x="3379" y="7297"/>
                  </a:lnTo>
                  <a:lnTo>
                    <a:pt x="3494" y="7355"/>
                  </a:lnTo>
                  <a:lnTo>
                    <a:pt x="4054" y="7663"/>
                  </a:lnTo>
                  <a:lnTo>
                    <a:pt x="4653" y="7934"/>
                  </a:lnTo>
                  <a:lnTo>
                    <a:pt x="5289" y="8185"/>
                  </a:lnTo>
                  <a:lnTo>
                    <a:pt x="5965" y="8416"/>
                  </a:lnTo>
                  <a:lnTo>
                    <a:pt x="6081" y="8455"/>
                  </a:lnTo>
                  <a:lnTo>
                    <a:pt x="6197" y="8474"/>
                  </a:lnTo>
                  <a:lnTo>
                    <a:pt x="6737" y="8628"/>
                  </a:lnTo>
                  <a:lnTo>
                    <a:pt x="7297" y="8764"/>
                  </a:lnTo>
                  <a:lnTo>
                    <a:pt x="7413" y="8783"/>
                  </a:lnTo>
                  <a:lnTo>
                    <a:pt x="7914" y="8860"/>
                  </a:lnTo>
                  <a:lnTo>
                    <a:pt x="8397" y="8937"/>
                  </a:lnTo>
                  <a:lnTo>
                    <a:pt x="8860" y="8976"/>
                  </a:lnTo>
                  <a:lnTo>
                    <a:pt x="9323" y="8995"/>
                  </a:lnTo>
                  <a:lnTo>
                    <a:pt x="9767" y="8995"/>
                  </a:lnTo>
                  <a:lnTo>
                    <a:pt x="10211" y="8976"/>
                  </a:lnTo>
                  <a:lnTo>
                    <a:pt x="10636" y="8937"/>
                  </a:lnTo>
                  <a:lnTo>
                    <a:pt x="11041" y="8879"/>
                  </a:lnTo>
                  <a:lnTo>
                    <a:pt x="11196" y="8860"/>
                  </a:lnTo>
                  <a:lnTo>
                    <a:pt x="11659" y="8744"/>
                  </a:lnTo>
                  <a:lnTo>
                    <a:pt x="12083" y="8628"/>
                  </a:lnTo>
                  <a:lnTo>
                    <a:pt x="12296" y="8551"/>
                  </a:lnTo>
                  <a:lnTo>
                    <a:pt x="12643" y="8397"/>
                  </a:lnTo>
                  <a:lnTo>
                    <a:pt x="12991" y="8223"/>
                  </a:lnTo>
                  <a:lnTo>
                    <a:pt x="13280" y="8030"/>
                  </a:lnTo>
                  <a:lnTo>
                    <a:pt x="13550" y="7798"/>
                  </a:lnTo>
                  <a:lnTo>
                    <a:pt x="13782" y="7567"/>
                  </a:lnTo>
                  <a:lnTo>
                    <a:pt x="13994" y="7297"/>
                  </a:lnTo>
                  <a:lnTo>
                    <a:pt x="14149" y="7007"/>
                  </a:lnTo>
                  <a:lnTo>
                    <a:pt x="14264" y="6718"/>
                  </a:lnTo>
                  <a:lnTo>
                    <a:pt x="14322" y="6428"/>
                  </a:lnTo>
                  <a:lnTo>
                    <a:pt x="14361" y="6158"/>
                  </a:lnTo>
                  <a:lnTo>
                    <a:pt x="14361" y="5868"/>
                  </a:lnTo>
                  <a:lnTo>
                    <a:pt x="14342" y="5579"/>
                  </a:lnTo>
                  <a:lnTo>
                    <a:pt x="14264" y="5270"/>
                  </a:lnTo>
                  <a:lnTo>
                    <a:pt x="14168" y="4981"/>
                  </a:lnTo>
                  <a:lnTo>
                    <a:pt x="14052" y="4691"/>
                  </a:lnTo>
                  <a:lnTo>
                    <a:pt x="13898" y="4402"/>
                  </a:lnTo>
                  <a:lnTo>
                    <a:pt x="13820" y="4266"/>
                  </a:lnTo>
                  <a:lnTo>
                    <a:pt x="13550" y="3880"/>
                  </a:lnTo>
                  <a:lnTo>
                    <a:pt x="13261" y="3494"/>
                  </a:lnTo>
                  <a:lnTo>
                    <a:pt x="12913" y="3128"/>
                  </a:lnTo>
                  <a:lnTo>
                    <a:pt x="12508" y="2780"/>
                  </a:lnTo>
                  <a:lnTo>
                    <a:pt x="12411" y="2684"/>
                  </a:lnTo>
                  <a:lnTo>
                    <a:pt x="11910" y="2298"/>
                  </a:lnTo>
                  <a:lnTo>
                    <a:pt x="11350" y="1912"/>
                  </a:lnTo>
                  <a:lnTo>
                    <a:pt x="11253" y="1854"/>
                  </a:lnTo>
                  <a:lnTo>
                    <a:pt x="10732" y="1564"/>
                  </a:lnTo>
                  <a:lnTo>
                    <a:pt x="10192" y="1275"/>
                  </a:lnTo>
                  <a:lnTo>
                    <a:pt x="9632" y="1024"/>
                  </a:lnTo>
                  <a:lnTo>
                    <a:pt x="9034" y="792"/>
                  </a:lnTo>
                  <a:lnTo>
                    <a:pt x="8918" y="734"/>
                  </a:lnTo>
                  <a:lnTo>
                    <a:pt x="8416" y="580"/>
                  </a:lnTo>
                  <a:lnTo>
                    <a:pt x="7992" y="445"/>
                  </a:lnTo>
                  <a:lnTo>
                    <a:pt x="7567" y="348"/>
                  </a:lnTo>
                  <a:lnTo>
                    <a:pt x="7451" y="310"/>
                  </a:lnTo>
                  <a:lnTo>
                    <a:pt x="7046" y="213"/>
                  </a:lnTo>
                  <a:lnTo>
                    <a:pt x="6641" y="155"/>
                  </a:lnTo>
                  <a:lnTo>
                    <a:pt x="6235" y="78"/>
                  </a:lnTo>
                  <a:lnTo>
                    <a:pt x="5830" y="40"/>
                  </a:lnTo>
                  <a:lnTo>
                    <a:pt x="5695" y="40"/>
                  </a:lnTo>
                  <a:lnTo>
                    <a:pt x="53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2"/>
            <p:cNvSpPr/>
            <p:nvPr/>
          </p:nvSpPr>
          <p:spPr>
            <a:xfrm>
              <a:off x="3330350" y="2373275"/>
              <a:ext cx="67100" cy="86875"/>
            </a:xfrm>
            <a:custGeom>
              <a:avLst/>
              <a:gdLst/>
              <a:ahLst/>
              <a:cxnLst/>
              <a:rect l="l" t="t" r="r" b="b"/>
              <a:pathLst>
                <a:path w="2684" h="3475" extrusionOk="0">
                  <a:moveTo>
                    <a:pt x="2684" y="1"/>
                  </a:moveTo>
                  <a:lnTo>
                    <a:pt x="2394" y="78"/>
                  </a:lnTo>
                  <a:lnTo>
                    <a:pt x="2027" y="425"/>
                  </a:lnTo>
                  <a:lnTo>
                    <a:pt x="1680" y="811"/>
                  </a:lnTo>
                  <a:lnTo>
                    <a:pt x="1313" y="1236"/>
                  </a:lnTo>
                  <a:lnTo>
                    <a:pt x="966" y="1718"/>
                  </a:lnTo>
                  <a:lnTo>
                    <a:pt x="715" y="2104"/>
                  </a:lnTo>
                  <a:lnTo>
                    <a:pt x="464" y="2510"/>
                  </a:lnTo>
                  <a:lnTo>
                    <a:pt x="1" y="3301"/>
                  </a:lnTo>
                  <a:lnTo>
                    <a:pt x="40" y="3475"/>
                  </a:lnTo>
                  <a:lnTo>
                    <a:pt x="97" y="3397"/>
                  </a:lnTo>
                  <a:lnTo>
                    <a:pt x="561" y="2587"/>
                  </a:lnTo>
                  <a:lnTo>
                    <a:pt x="812" y="2182"/>
                  </a:lnTo>
                  <a:lnTo>
                    <a:pt x="1062" y="1776"/>
                  </a:lnTo>
                  <a:lnTo>
                    <a:pt x="1468" y="1255"/>
                  </a:lnTo>
                  <a:lnTo>
                    <a:pt x="1854" y="773"/>
                  </a:lnTo>
                  <a:lnTo>
                    <a:pt x="2066" y="560"/>
                  </a:lnTo>
                  <a:lnTo>
                    <a:pt x="2259" y="348"/>
                  </a:lnTo>
                  <a:lnTo>
                    <a:pt x="2471" y="174"/>
                  </a:lnTo>
                  <a:lnTo>
                    <a:pt x="2684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2"/>
            <p:cNvSpPr/>
            <p:nvPr/>
          </p:nvSpPr>
          <p:spPr>
            <a:xfrm>
              <a:off x="3343875" y="2368450"/>
              <a:ext cx="81575" cy="121625"/>
            </a:xfrm>
            <a:custGeom>
              <a:avLst/>
              <a:gdLst/>
              <a:ahLst/>
              <a:cxnLst/>
              <a:rect l="l" t="t" r="r" b="b"/>
              <a:pathLst>
                <a:path w="3263" h="4865" extrusionOk="0">
                  <a:moveTo>
                    <a:pt x="3146" y="1"/>
                  </a:moveTo>
                  <a:lnTo>
                    <a:pt x="3088" y="136"/>
                  </a:lnTo>
                  <a:lnTo>
                    <a:pt x="3031" y="251"/>
                  </a:lnTo>
                  <a:lnTo>
                    <a:pt x="2876" y="464"/>
                  </a:lnTo>
                  <a:lnTo>
                    <a:pt x="2374" y="1120"/>
                  </a:lnTo>
                  <a:lnTo>
                    <a:pt x="1757" y="1911"/>
                  </a:lnTo>
                  <a:lnTo>
                    <a:pt x="1448" y="2317"/>
                  </a:lnTo>
                  <a:lnTo>
                    <a:pt x="1139" y="2722"/>
                  </a:lnTo>
                  <a:lnTo>
                    <a:pt x="869" y="3147"/>
                  </a:lnTo>
                  <a:lnTo>
                    <a:pt x="599" y="3571"/>
                  </a:lnTo>
                  <a:lnTo>
                    <a:pt x="348" y="4015"/>
                  </a:lnTo>
                  <a:lnTo>
                    <a:pt x="116" y="4459"/>
                  </a:lnTo>
                  <a:lnTo>
                    <a:pt x="0" y="4749"/>
                  </a:lnTo>
                  <a:lnTo>
                    <a:pt x="78" y="4864"/>
                  </a:lnTo>
                  <a:lnTo>
                    <a:pt x="213" y="4517"/>
                  </a:lnTo>
                  <a:lnTo>
                    <a:pt x="444" y="4073"/>
                  </a:lnTo>
                  <a:lnTo>
                    <a:pt x="695" y="3629"/>
                  </a:lnTo>
                  <a:lnTo>
                    <a:pt x="965" y="3204"/>
                  </a:lnTo>
                  <a:lnTo>
                    <a:pt x="1255" y="2780"/>
                  </a:lnTo>
                  <a:lnTo>
                    <a:pt x="1544" y="2375"/>
                  </a:lnTo>
                  <a:lnTo>
                    <a:pt x="1853" y="1969"/>
                  </a:lnTo>
                  <a:lnTo>
                    <a:pt x="2471" y="1178"/>
                  </a:lnTo>
                  <a:lnTo>
                    <a:pt x="2973" y="541"/>
                  </a:lnTo>
                  <a:lnTo>
                    <a:pt x="3069" y="406"/>
                  </a:lnTo>
                  <a:lnTo>
                    <a:pt x="3146" y="271"/>
                  </a:lnTo>
                  <a:lnTo>
                    <a:pt x="3224" y="136"/>
                  </a:lnTo>
                  <a:lnTo>
                    <a:pt x="326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2"/>
            <p:cNvSpPr/>
            <p:nvPr/>
          </p:nvSpPr>
          <p:spPr>
            <a:xfrm>
              <a:off x="3363175" y="2367475"/>
              <a:ext cx="98450" cy="146250"/>
            </a:xfrm>
            <a:custGeom>
              <a:avLst/>
              <a:gdLst/>
              <a:ahLst/>
              <a:cxnLst/>
              <a:rect l="l" t="t" r="r" b="b"/>
              <a:pathLst>
                <a:path w="3938" h="5850" extrusionOk="0">
                  <a:moveTo>
                    <a:pt x="3745" y="1"/>
                  </a:moveTo>
                  <a:lnTo>
                    <a:pt x="3648" y="97"/>
                  </a:lnTo>
                  <a:lnTo>
                    <a:pt x="3339" y="464"/>
                  </a:lnTo>
                  <a:lnTo>
                    <a:pt x="3050" y="812"/>
                  </a:lnTo>
                  <a:lnTo>
                    <a:pt x="2548" y="1506"/>
                  </a:lnTo>
                  <a:lnTo>
                    <a:pt x="1892" y="2491"/>
                  </a:lnTo>
                  <a:lnTo>
                    <a:pt x="1274" y="3494"/>
                  </a:lnTo>
                  <a:lnTo>
                    <a:pt x="676" y="4517"/>
                  </a:lnTo>
                  <a:lnTo>
                    <a:pt x="116" y="5560"/>
                  </a:lnTo>
                  <a:lnTo>
                    <a:pt x="0" y="5753"/>
                  </a:lnTo>
                  <a:lnTo>
                    <a:pt x="97" y="5849"/>
                  </a:lnTo>
                  <a:lnTo>
                    <a:pt x="213" y="5617"/>
                  </a:lnTo>
                  <a:lnTo>
                    <a:pt x="772" y="4575"/>
                  </a:lnTo>
                  <a:lnTo>
                    <a:pt x="1371" y="3552"/>
                  </a:lnTo>
                  <a:lnTo>
                    <a:pt x="1988" y="2549"/>
                  </a:lnTo>
                  <a:lnTo>
                    <a:pt x="2645" y="1584"/>
                  </a:lnTo>
                  <a:lnTo>
                    <a:pt x="3146" y="889"/>
                  </a:lnTo>
                  <a:lnTo>
                    <a:pt x="3436" y="541"/>
                  </a:lnTo>
                  <a:lnTo>
                    <a:pt x="3725" y="194"/>
                  </a:lnTo>
                  <a:lnTo>
                    <a:pt x="3841" y="78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2"/>
            <p:cNvSpPr/>
            <p:nvPr/>
          </p:nvSpPr>
          <p:spPr>
            <a:xfrm>
              <a:off x="3382000" y="2368450"/>
              <a:ext cx="93625" cy="161675"/>
            </a:xfrm>
            <a:custGeom>
              <a:avLst/>
              <a:gdLst/>
              <a:ahLst/>
              <a:cxnLst/>
              <a:rect l="l" t="t" r="r" b="b"/>
              <a:pathLst>
                <a:path w="3745" h="6467" extrusionOk="0">
                  <a:moveTo>
                    <a:pt x="3571" y="1"/>
                  </a:moveTo>
                  <a:lnTo>
                    <a:pt x="3590" y="39"/>
                  </a:lnTo>
                  <a:lnTo>
                    <a:pt x="3629" y="97"/>
                  </a:lnTo>
                  <a:lnTo>
                    <a:pt x="3629" y="174"/>
                  </a:lnTo>
                  <a:lnTo>
                    <a:pt x="3629" y="329"/>
                  </a:lnTo>
                  <a:lnTo>
                    <a:pt x="3590" y="502"/>
                  </a:lnTo>
                  <a:lnTo>
                    <a:pt x="3532" y="637"/>
                  </a:lnTo>
                  <a:lnTo>
                    <a:pt x="3358" y="985"/>
                  </a:lnTo>
                  <a:lnTo>
                    <a:pt x="3165" y="1313"/>
                  </a:lnTo>
                  <a:lnTo>
                    <a:pt x="2972" y="1641"/>
                  </a:lnTo>
                  <a:lnTo>
                    <a:pt x="2779" y="1969"/>
                  </a:lnTo>
                  <a:lnTo>
                    <a:pt x="2336" y="2587"/>
                  </a:lnTo>
                  <a:lnTo>
                    <a:pt x="1892" y="3204"/>
                  </a:lnTo>
                  <a:lnTo>
                    <a:pt x="1390" y="3899"/>
                  </a:lnTo>
                  <a:lnTo>
                    <a:pt x="888" y="4613"/>
                  </a:lnTo>
                  <a:lnTo>
                    <a:pt x="656" y="4999"/>
                  </a:lnTo>
                  <a:lnTo>
                    <a:pt x="444" y="5366"/>
                  </a:lnTo>
                  <a:lnTo>
                    <a:pt x="251" y="5752"/>
                  </a:lnTo>
                  <a:lnTo>
                    <a:pt x="77" y="6158"/>
                  </a:lnTo>
                  <a:lnTo>
                    <a:pt x="0" y="6389"/>
                  </a:lnTo>
                  <a:lnTo>
                    <a:pt x="97" y="6466"/>
                  </a:lnTo>
                  <a:lnTo>
                    <a:pt x="193" y="6196"/>
                  </a:lnTo>
                  <a:lnTo>
                    <a:pt x="367" y="5810"/>
                  </a:lnTo>
                  <a:lnTo>
                    <a:pt x="560" y="5424"/>
                  </a:lnTo>
                  <a:lnTo>
                    <a:pt x="772" y="5057"/>
                  </a:lnTo>
                  <a:lnTo>
                    <a:pt x="1004" y="4671"/>
                  </a:lnTo>
                  <a:lnTo>
                    <a:pt x="1486" y="3957"/>
                  </a:lnTo>
                  <a:lnTo>
                    <a:pt x="1988" y="3262"/>
                  </a:lnTo>
                  <a:lnTo>
                    <a:pt x="2432" y="2645"/>
                  </a:lnTo>
                  <a:lnTo>
                    <a:pt x="2876" y="2027"/>
                  </a:lnTo>
                  <a:lnTo>
                    <a:pt x="3088" y="1699"/>
                  </a:lnTo>
                  <a:lnTo>
                    <a:pt x="3281" y="1371"/>
                  </a:lnTo>
                  <a:lnTo>
                    <a:pt x="3455" y="1043"/>
                  </a:lnTo>
                  <a:lnTo>
                    <a:pt x="3629" y="695"/>
                  </a:lnTo>
                  <a:lnTo>
                    <a:pt x="3706" y="541"/>
                  </a:lnTo>
                  <a:lnTo>
                    <a:pt x="3744" y="348"/>
                  </a:lnTo>
                  <a:lnTo>
                    <a:pt x="3744" y="174"/>
                  </a:lnTo>
                  <a:lnTo>
                    <a:pt x="3744" y="78"/>
                  </a:lnTo>
                  <a:lnTo>
                    <a:pt x="370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2"/>
            <p:cNvSpPr/>
            <p:nvPr/>
          </p:nvSpPr>
          <p:spPr>
            <a:xfrm>
              <a:off x="3413350" y="2375200"/>
              <a:ext cx="104725" cy="176150"/>
            </a:xfrm>
            <a:custGeom>
              <a:avLst/>
              <a:gdLst/>
              <a:ahLst/>
              <a:cxnLst/>
              <a:rect l="l" t="t" r="r" b="b"/>
              <a:pathLst>
                <a:path w="4189" h="7046" extrusionOk="0">
                  <a:moveTo>
                    <a:pt x="4073" y="1"/>
                  </a:moveTo>
                  <a:lnTo>
                    <a:pt x="3880" y="290"/>
                  </a:lnTo>
                  <a:lnTo>
                    <a:pt x="3706" y="599"/>
                  </a:lnTo>
                  <a:lnTo>
                    <a:pt x="3263" y="1429"/>
                  </a:lnTo>
                  <a:lnTo>
                    <a:pt x="2857" y="2278"/>
                  </a:lnTo>
                  <a:lnTo>
                    <a:pt x="2220" y="3494"/>
                  </a:lnTo>
                  <a:lnTo>
                    <a:pt x="1911" y="4112"/>
                  </a:lnTo>
                  <a:lnTo>
                    <a:pt x="1564" y="4710"/>
                  </a:lnTo>
                  <a:lnTo>
                    <a:pt x="1217" y="5308"/>
                  </a:lnTo>
                  <a:lnTo>
                    <a:pt x="831" y="5888"/>
                  </a:lnTo>
                  <a:lnTo>
                    <a:pt x="445" y="6447"/>
                  </a:lnTo>
                  <a:lnTo>
                    <a:pt x="1" y="6988"/>
                  </a:lnTo>
                  <a:lnTo>
                    <a:pt x="116" y="7046"/>
                  </a:lnTo>
                  <a:lnTo>
                    <a:pt x="541" y="6505"/>
                  </a:lnTo>
                  <a:lnTo>
                    <a:pt x="946" y="5945"/>
                  </a:lnTo>
                  <a:lnTo>
                    <a:pt x="1313" y="5366"/>
                  </a:lnTo>
                  <a:lnTo>
                    <a:pt x="1680" y="4768"/>
                  </a:lnTo>
                  <a:lnTo>
                    <a:pt x="2008" y="4170"/>
                  </a:lnTo>
                  <a:lnTo>
                    <a:pt x="2336" y="3552"/>
                  </a:lnTo>
                  <a:lnTo>
                    <a:pt x="2954" y="2336"/>
                  </a:lnTo>
                  <a:lnTo>
                    <a:pt x="3378" y="1487"/>
                  </a:lnTo>
                  <a:lnTo>
                    <a:pt x="3822" y="657"/>
                  </a:lnTo>
                  <a:lnTo>
                    <a:pt x="3996" y="329"/>
                  </a:lnTo>
                  <a:lnTo>
                    <a:pt x="4189" y="39"/>
                  </a:lnTo>
                  <a:lnTo>
                    <a:pt x="407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2"/>
            <p:cNvSpPr/>
            <p:nvPr/>
          </p:nvSpPr>
          <p:spPr>
            <a:xfrm>
              <a:off x="3480900" y="2385825"/>
              <a:ext cx="73850" cy="193525"/>
            </a:xfrm>
            <a:custGeom>
              <a:avLst/>
              <a:gdLst/>
              <a:ahLst/>
              <a:cxnLst/>
              <a:rect l="l" t="t" r="r" b="b"/>
              <a:pathLst>
                <a:path w="2954" h="7741" extrusionOk="0">
                  <a:moveTo>
                    <a:pt x="2838" y="0"/>
                  </a:moveTo>
                  <a:lnTo>
                    <a:pt x="2819" y="367"/>
                  </a:lnTo>
                  <a:lnTo>
                    <a:pt x="2780" y="695"/>
                  </a:lnTo>
                  <a:lnTo>
                    <a:pt x="2722" y="1023"/>
                  </a:lnTo>
                  <a:lnTo>
                    <a:pt x="2645" y="1313"/>
                  </a:lnTo>
                  <a:lnTo>
                    <a:pt x="2491" y="1892"/>
                  </a:lnTo>
                  <a:lnTo>
                    <a:pt x="2298" y="2471"/>
                  </a:lnTo>
                  <a:lnTo>
                    <a:pt x="2085" y="3050"/>
                  </a:lnTo>
                  <a:lnTo>
                    <a:pt x="1873" y="3610"/>
                  </a:lnTo>
                  <a:lnTo>
                    <a:pt x="1622" y="4169"/>
                  </a:lnTo>
                  <a:lnTo>
                    <a:pt x="1371" y="4729"/>
                  </a:lnTo>
                  <a:lnTo>
                    <a:pt x="869" y="5829"/>
                  </a:lnTo>
                  <a:lnTo>
                    <a:pt x="483" y="6640"/>
                  </a:lnTo>
                  <a:lnTo>
                    <a:pt x="97" y="7470"/>
                  </a:lnTo>
                  <a:lnTo>
                    <a:pt x="1" y="7721"/>
                  </a:lnTo>
                  <a:lnTo>
                    <a:pt x="117" y="7740"/>
                  </a:lnTo>
                  <a:lnTo>
                    <a:pt x="213" y="7508"/>
                  </a:lnTo>
                  <a:lnTo>
                    <a:pt x="580" y="6698"/>
                  </a:lnTo>
                  <a:lnTo>
                    <a:pt x="966" y="5868"/>
                  </a:lnTo>
                  <a:lnTo>
                    <a:pt x="1487" y="4768"/>
                  </a:lnTo>
                  <a:lnTo>
                    <a:pt x="1738" y="4227"/>
                  </a:lnTo>
                  <a:lnTo>
                    <a:pt x="1969" y="3648"/>
                  </a:lnTo>
                  <a:lnTo>
                    <a:pt x="2201" y="3089"/>
                  </a:lnTo>
                  <a:lnTo>
                    <a:pt x="2413" y="2509"/>
                  </a:lnTo>
                  <a:lnTo>
                    <a:pt x="2606" y="1930"/>
                  </a:lnTo>
                  <a:lnTo>
                    <a:pt x="2761" y="1332"/>
                  </a:lnTo>
                  <a:lnTo>
                    <a:pt x="2819" y="1043"/>
                  </a:lnTo>
                  <a:lnTo>
                    <a:pt x="2896" y="734"/>
                  </a:lnTo>
                  <a:lnTo>
                    <a:pt x="2935" y="406"/>
                  </a:lnTo>
                  <a:lnTo>
                    <a:pt x="2954" y="58"/>
                  </a:lnTo>
                  <a:lnTo>
                    <a:pt x="283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2"/>
            <p:cNvSpPr/>
            <p:nvPr/>
          </p:nvSpPr>
          <p:spPr>
            <a:xfrm>
              <a:off x="3511300" y="2413800"/>
              <a:ext cx="101350" cy="173250"/>
            </a:xfrm>
            <a:custGeom>
              <a:avLst/>
              <a:gdLst/>
              <a:ahLst/>
              <a:cxnLst/>
              <a:rect l="l" t="t" r="r" b="b"/>
              <a:pathLst>
                <a:path w="4054" h="6930" extrusionOk="0">
                  <a:moveTo>
                    <a:pt x="3957" y="1"/>
                  </a:moveTo>
                  <a:lnTo>
                    <a:pt x="3436" y="831"/>
                  </a:lnTo>
                  <a:lnTo>
                    <a:pt x="2954" y="1680"/>
                  </a:lnTo>
                  <a:lnTo>
                    <a:pt x="2471" y="2529"/>
                  </a:lnTo>
                  <a:lnTo>
                    <a:pt x="2027" y="3378"/>
                  </a:lnTo>
                  <a:lnTo>
                    <a:pt x="1545" y="4266"/>
                  </a:lnTo>
                  <a:lnTo>
                    <a:pt x="1062" y="5154"/>
                  </a:lnTo>
                  <a:lnTo>
                    <a:pt x="541" y="6042"/>
                  </a:lnTo>
                  <a:lnTo>
                    <a:pt x="271" y="6486"/>
                  </a:lnTo>
                  <a:lnTo>
                    <a:pt x="1" y="6911"/>
                  </a:lnTo>
                  <a:lnTo>
                    <a:pt x="117" y="6930"/>
                  </a:lnTo>
                  <a:lnTo>
                    <a:pt x="406" y="6505"/>
                  </a:lnTo>
                  <a:lnTo>
                    <a:pt x="657" y="6081"/>
                  </a:lnTo>
                  <a:lnTo>
                    <a:pt x="1178" y="5193"/>
                  </a:lnTo>
                  <a:lnTo>
                    <a:pt x="1661" y="4324"/>
                  </a:lnTo>
                  <a:lnTo>
                    <a:pt x="2124" y="3436"/>
                  </a:lnTo>
                  <a:lnTo>
                    <a:pt x="2587" y="2587"/>
                  </a:lnTo>
                  <a:lnTo>
                    <a:pt x="3050" y="1738"/>
                  </a:lnTo>
                  <a:lnTo>
                    <a:pt x="3533" y="889"/>
                  </a:lnTo>
                  <a:lnTo>
                    <a:pt x="4054" y="59"/>
                  </a:lnTo>
                  <a:lnTo>
                    <a:pt x="3957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2"/>
            <p:cNvSpPr/>
            <p:nvPr/>
          </p:nvSpPr>
          <p:spPr>
            <a:xfrm>
              <a:off x="3595275" y="2434550"/>
              <a:ext cx="46325" cy="154925"/>
            </a:xfrm>
            <a:custGeom>
              <a:avLst/>
              <a:gdLst/>
              <a:ahLst/>
              <a:cxnLst/>
              <a:rect l="l" t="t" r="r" b="b"/>
              <a:pathLst>
                <a:path w="1853" h="6197" extrusionOk="0">
                  <a:moveTo>
                    <a:pt x="1756" y="1"/>
                  </a:moveTo>
                  <a:lnTo>
                    <a:pt x="1602" y="560"/>
                  </a:lnTo>
                  <a:lnTo>
                    <a:pt x="1428" y="1120"/>
                  </a:lnTo>
                  <a:lnTo>
                    <a:pt x="1062" y="2220"/>
                  </a:lnTo>
                  <a:lnTo>
                    <a:pt x="676" y="3263"/>
                  </a:lnTo>
                  <a:lnTo>
                    <a:pt x="290" y="4228"/>
                  </a:lnTo>
                  <a:lnTo>
                    <a:pt x="174" y="4536"/>
                  </a:lnTo>
                  <a:lnTo>
                    <a:pt x="77" y="4865"/>
                  </a:lnTo>
                  <a:lnTo>
                    <a:pt x="39" y="5019"/>
                  </a:lnTo>
                  <a:lnTo>
                    <a:pt x="19" y="5193"/>
                  </a:lnTo>
                  <a:lnTo>
                    <a:pt x="0" y="5347"/>
                  </a:lnTo>
                  <a:lnTo>
                    <a:pt x="19" y="5521"/>
                  </a:lnTo>
                  <a:lnTo>
                    <a:pt x="58" y="5714"/>
                  </a:lnTo>
                  <a:lnTo>
                    <a:pt x="135" y="5888"/>
                  </a:lnTo>
                  <a:lnTo>
                    <a:pt x="251" y="6061"/>
                  </a:lnTo>
                  <a:lnTo>
                    <a:pt x="386" y="6196"/>
                  </a:lnTo>
                  <a:lnTo>
                    <a:pt x="541" y="6177"/>
                  </a:lnTo>
                  <a:lnTo>
                    <a:pt x="463" y="6119"/>
                  </a:lnTo>
                  <a:lnTo>
                    <a:pt x="386" y="6042"/>
                  </a:lnTo>
                  <a:lnTo>
                    <a:pt x="270" y="5888"/>
                  </a:lnTo>
                  <a:lnTo>
                    <a:pt x="193" y="5695"/>
                  </a:lnTo>
                  <a:lnTo>
                    <a:pt x="135" y="5502"/>
                  </a:lnTo>
                  <a:lnTo>
                    <a:pt x="135" y="5347"/>
                  </a:lnTo>
                  <a:lnTo>
                    <a:pt x="135" y="5193"/>
                  </a:lnTo>
                  <a:lnTo>
                    <a:pt x="155" y="5038"/>
                  </a:lnTo>
                  <a:lnTo>
                    <a:pt x="193" y="4884"/>
                  </a:lnTo>
                  <a:lnTo>
                    <a:pt x="290" y="4575"/>
                  </a:lnTo>
                  <a:lnTo>
                    <a:pt x="405" y="4266"/>
                  </a:lnTo>
                  <a:lnTo>
                    <a:pt x="791" y="3301"/>
                  </a:lnTo>
                  <a:lnTo>
                    <a:pt x="1177" y="2278"/>
                  </a:lnTo>
                  <a:lnTo>
                    <a:pt x="1544" y="1197"/>
                  </a:lnTo>
                  <a:lnTo>
                    <a:pt x="1699" y="657"/>
                  </a:lnTo>
                  <a:lnTo>
                    <a:pt x="1853" y="97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2"/>
            <p:cNvSpPr/>
            <p:nvPr/>
          </p:nvSpPr>
          <p:spPr>
            <a:xfrm>
              <a:off x="3630975" y="2474125"/>
              <a:ext cx="45375" cy="109075"/>
            </a:xfrm>
            <a:custGeom>
              <a:avLst/>
              <a:gdLst/>
              <a:ahLst/>
              <a:cxnLst/>
              <a:rect l="l" t="t" r="r" b="b"/>
              <a:pathLst>
                <a:path w="1815" h="4363" extrusionOk="0">
                  <a:moveTo>
                    <a:pt x="1737" y="0"/>
                  </a:moveTo>
                  <a:lnTo>
                    <a:pt x="1429" y="965"/>
                  </a:lnTo>
                  <a:lnTo>
                    <a:pt x="1081" y="1931"/>
                  </a:lnTo>
                  <a:lnTo>
                    <a:pt x="715" y="2896"/>
                  </a:lnTo>
                  <a:lnTo>
                    <a:pt x="309" y="3841"/>
                  </a:lnTo>
                  <a:lnTo>
                    <a:pt x="174" y="4112"/>
                  </a:lnTo>
                  <a:lnTo>
                    <a:pt x="97" y="4227"/>
                  </a:lnTo>
                  <a:lnTo>
                    <a:pt x="0" y="4362"/>
                  </a:lnTo>
                  <a:lnTo>
                    <a:pt x="0" y="4362"/>
                  </a:lnTo>
                  <a:lnTo>
                    <a:pt x="213" y="4285"/>
                  </a:lnTo>
                  <a:lnTo>
                    <a:pt x="328" y="4092"/>
                  </a:lnTo>
                  <a:lnTo>
                    <a:pt x="425" y="3880"/>
                  </a:lnTo>
                  <a:lnTo>
                    <a:pt x="811" y="2953"/>
                  </a:lnTo>
                  <a:lnTo>
                    <a:pt x="1178" y="2027"/>
                  </a:lnTo>
                  <a:lnTo>
                    <a:pt x="1506" y="1081"/>
                  </a:lnTo>
                  <a:lnTo>
                    <a:pt x="1815" y="136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2"/>
            <p:cNvSpPr/>
            <p:nvPr/>
          </p:nvSpPr>
          <p:spPr>
            <a:xfrm>
              <a:off x="3338075" y="1768200"/>
              <a:ext cx="193525" cy="194000"/>
            </a:xfrm>
            <a:custGeom>
              <a:avLst/>
              <a:gdLst/>
              <a:ahLst/>
              <a:cxnLst/>
              <a:rect l="l" t="t" r="r" b="b"/>
              <a:pathLst>
                <a:path w="7741" h="7760" extrusionOk="0">
                  <a:moveTo>
                    <a:pt x="2278" y="0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1" y="2278"/>
                  </a:lnTo>
                  <a:lnTo>
                    <a:pt x="1776" y="3880"/>
                  </a:lnTo>
                  <a:lnTo>
                    <a:pt x="1" y="5482"/>
                  </a:lnTo>
                  <a:lnTo>
                    <a:pt x="1" y="5482"/>
                  </a:lnTo>
                  <a:lnTo>
                    <a:pt x="2394" y="5366"/>
                  </a:lnTo>
                  <a:lnTo>
                    <a:pt x="2278" y="7759"/>
                  </a:lnTo>
                  <a:lnTo>
                    <a:pt x="3880" y="5983"/>
                  </a:lnTo>
                  <a:lnTo>
                    <a:pt x="5482" y="7759"/>
                  </a:lnTo>
                  <a:lnTo>
                    <a:pt x="5366" y="5366"/>
                  </a:lnTo>
                  <a:lnTo>
                    <a:pt x="7740" y="5482"/>
                  </a:lnTo>
                  <a:lnTo>
                    <a:pt x="5965" y="3880"/>
                  </a:lnTo>
                  <a:lnTo>
                    <a:pt x="7740" y="2278"/>
                  </a:lnTo>
                  <a:lnTo>
                    <a:pt x="7740" y="2278"/>
                  </a:lnTo>
                  <a:lnTo>
                    <a:pt x="5366" y="2394"/>
                  </a:lnTo>
                  <a:lnTo>
                    <a:pt x="5366" y="2394"/>
                  </a:lnTo>
                  <a:lnTo>
                    <a:pt x="5482" y="0"/>
                  </a:lnTo>
                  <a:lnTo>
                    <a:pt x="3880" y="1776"/>
                  </a:lnTo>
                  <a:lnTo>
                    <a:pt x="22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2"/>
            <p:cNvSpPr/>
            <p:nvPr/>
          </p:nvSpPr>
          <p:spPr>
            <a:xfrm>
              <a:off x="3906500" y="2466875"/>
              <a:ext cx="193500" cy="194000"/>
            </a:xfrm>
            <a:custGeom>
              <a:avLst/>
              <a:gdLst/>
              <a:ahLst/>
              <a:cxnLst/>
              <a:rect l="l" t="t" r="r" b="b"/>
              <a:pathLst>
                <a:path w="7740" h="7760" extrusionOk="0">
                  <a:moveTo>
                    <a:pt x="2278" y="1"/>
                  </a:moveTo>
                  <a:lnTo>
                    <a:pt x="2394" y="2394"/>
                  </a:lnTo>
                  <a:lnTo>
                    <a:pt x="2394" y="2394"/>
                  </a:lnTo>
                  <a:lnTo>
                    <a:pt x="0" y="2278"/>
                  </a:lnTo>
                  <a:lnTo>
                    <a:pt x="1776" y="3880"/>
                  </a:lnTo>
                  <a:lnTo>
                    <a:pt x="0" y="5482"/>
                  </a:lnTo>
                  <a:lnTo>
                    <a:pt x="2394" y="5367"/>
                  </a:lnTo>
                  <a:lnTo>
                    <a:pt x="2278" y="7760"/>
                  </a:lnTo>
                  <a:lnTo>
                    <a:pt x="3880" y="5984"/>
                  </a:lnTo>
                  <a:lnTo>
                    <a:pt x="5482" y="7760"/>
                  </a:lnTo>
                  <a:lnTo>
                    <a:pt x="5347" y="5367"/>
                  </a:lnTo>
                  <a:lnTo>
                    <a:pt x="5347" y="5367"/>
                  </a:lnTo>
                  <a:lnTo>
                    <a:pt x="7740" y="5482"/>
                  </a:lnTo>
                  <a:lnTo>
                    <a:pt x="5964" y="3880"/>
                  </a:lnTo>
                  <a:lnTo>
                    <a:pt x="7740" y="2278"/>
                  </a:lnTo>
                  <a:lnTo>
                    <a:pt x="5347" y="2394"/>
                  </a:lnTo>
                  <a:lnTo>
                    <a:pt x="5347" y="2394"/>
                  </a:lnTo>
                  <a:lnTo>
                    <a:pt x="5482" y="1"/>
                  </a:lnTo>
                  <a:lnTo>
                    <a:pt x="3880" y="1777"/>
                  </a:lnTo>
                  <a:lnTo>
                    <a:pt x="227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2"/>
            <p:cNvSpPr/>
            <p:nvPr/>
          </p:nvSpPr>
          <p:spPr>
            <a:xfrm>
              <a:off x="3773325" y="1731050"/>
              <a:ext cx="197850" cy="178075"/>
            </a:xfrm>
            <a:custGeom>
              <a:avLst/>
              <a:gdLst/>
              <a:ahLst/>
              <a:cxnLst/>
              <a:rect l="l" t="t" r="r" b="b"/>
              <a:pathLst>
                <a:path w="7914" h="7123" extrusionOk="0">
                  <a:moveTo>
                    <a:pt x="0" y="0"/>
                  </a:moveTo>
                  <a:lnTo>
                    <a:pt x="212" y="483"/>
                  </a:lnTo>
                  <a:lnTo>
                    <a:pt x="405" y="1004"/>
                  </a:lnTo>
                  <a:lnTo>
                    <a:pt x="425" y="1081"/>
                  </a:lnTo>
                  <a:lnTo>
                    <a:pt x="734" y="1949"/>
                  </a:lnTo>
                  <a:lnTo>
                    <a:pt x="907" y="2374"/>
                  </a:lnTo>
                  <a:lnTo>
                    <a:pt x="1081" y="2779"/>
                  </a:lnTo>
                  <a:lnTo>
                    <a:pt x="1293" y="3185"/>
                  </a:lnTo>
                  <a:lnTo>
                    <a:pt x="1332" y="3281"/>
                  </a:lnTo>
                  <a:lnTo>
                    <a:pt x="1544" y="3667"/>
                  </a:lnTo>
                  <a:lnTo>
                    <a:pt x="1757" y="4053"/>
                  </a:lnTo>
                  <a:lnTo>
                    <a:pt x="1988" y="4420"/>
                  </a:lnTo>
                  <a:lnTo>
                    <a:pt x="2258" y="4787"/>
                  </a:lnTo>
                  <a:lnTo>
                    <a:pt x="2586" y="5153"/>
                  </a:lnTo>
                  <a:lnTo>
                    <a:pt x="2953" y="5501"/>
                  </a:lnTo>
                  <a:lnTo>
                    <a:pt x="3358" y="5810"/>
                  </a:lnTo>
                  <a:lnTo>
                    <a:pt x="3783" y="6099"/>
                  </a:lnTo>
                  <a:lnTo>
                    <a:pt x="3918" y="6196"/>
                  </a:lnTo>
                  <a:lnTo>
                    <a:pt x="4343" y="6427"/>
                  </a:lnTo>
                  <a:lnTo>
                    <a:pt x="4787" y="6620"/>
                  </a:lnTo>
                  <a:lnTo>
                    <a:pt x="5250" y="6794"/>
                  </a:lnTo>
                  <a:lnTo>
                    <a:pt x="5733" y="6929"/>
                  </a:lnTo>
                  <a:lnTo>
                    <a:pt x="6215" y="7026"/>
                  </a:lnTo>
                  <a:lnTo>
                    <a:pt x="6717" y="7103"/>
                  </a:lnTo>
                  <a:lnTo>
                    <a:pt x="7219" y="7122"/>
                  </a:lnTo>
                  <a:lnTo>
                    <a:pt x="7817" y="7122"/>
                  </a:lnTo>
                  <a:lnTo>
                    <a:pt x="7875" y="6852"/>
                  </a:lnTo>
                  <a:lnTo>
                    <a:pt x="7894" y="6601"/>
                  </a:lnTo>
                  <a:lnTo>
                    <a:pt x="7914" y="6350"/>
                  </a:lnTo>
                  <a:lnTo>
                    <a:pt x="7914" y="6099"/>
                  </a:lnTo>
                  <a:lnTo>
                    <a:pt x="7914" y="5848"/>
                  </a:lnTo>
                  <a:lnTo>
                    <a:pt x="7894" y="5597"/>
                  </a:lnTo>
                  <a:lnTo>
                    <a:pt x="7856" y="5346"/>
                  </a:lnTo>
                  <a:lnTo>
                    <a:pt x="7798" y="5095"/>
                  </a:lnTo>
                  <a:lnTo>
                    <a:pt x="7721" y="4845"/>
                  </a:lnTo>
                  <a:lnTo>
                    <a:pt x="7643" y="4594"/>
                  </a:lnTo>
                  <a:lnTo>
                    <a:pt x="7566" y="4343"/>
                  </a:lnTo>
                  <a:lnTo>
                    <a:pt x="7450" y="4111"/>
                  </a:lnTo>
                  <a:lnTo>
                    <a:pt x="7354" y="3880"/>
                  </a:lnTo>
                  <a:lnTo>
                    <a:pt x="7219" y="3648"/>
                  </a:lnTo>
                  <a:lnTo>
                    <a:pt x="7084" y="3416"/>
                  </a:lnTo>
                  <a:lnTo>
                    <a:pt x="6929" y="3185"/>
                  </a:lnTo>
                  <a:lnTo>
                    <a:pt x="6852" y="3088"/>
                  </a:lnTo>
                  <a:lnTo>
                    <a:pt x="6640" y="2818"/>
                  </a:lnTo>
                  <a:lnTo>
                    <a:pt x="6408" y="2548"/>
                  </a:lnTo>
                  <a:lnTo>
                    <a:pt x="6157" y="2297"/>
                  </a:lnTo>
                  <a:lnTo>
                    <a:pt x="5887" y="2046"/>
                  </a:lnTo>
                  <a:lnTo>
                    <a:pt x="5482" y="1718"/>
                  </a:lnTo>
                  <a:lnTo>
                    <a:pt x="5038" y="1428"/>
                  </a:lnTo>
                  <a:lnTo>
                    <a:pt x="4574" y="1158"/>
                  </a:lnTo>
                  <a:lnTo>
                    <a:pt x="4092" y="907"/>
                  </a:lnTo>
                  <a:lnTo>
                    <a:pt x="3957" y="849"/>
                  </a:lnTo>
                  <a:lnTo>
                    <a:pt x="3552" y="676"/>
                  </a:lnTo>
                  <a:lnTo>
                    <a:pt x="3127" y="521"/>
                  </a:lnTo>
                  <a:lnTo>
                    <a:pt x="2702" y="405"/>
                  </a:lnTo>
                  <a:lnTo>
                    <a:pt x="2258" y="290"/>
                  </a:lnTo>
                  <a:lnTo>
                    <a:pt x="1795" y="193"/>
                  </a:lnTo>
                  <a:lnTo>
                    <a:pt x="1351" y="116"/>
                  </a:lnTo>
                  <a:lnTo>
                    <a:pt x="888" y="58"/>
                  </a:lnTo>
                  <a:lnTo>
                    <a:pt x="425" y="19"/>
                  </a:lnTo>
                  <a:lnTo>
                    <a:pt x="212" y="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2"/>
            <p:cNvSpPr/>
            <p:nvPr/>
          </p:nvSpPr>
          <p:spPr>
            <a:xfrm>
              <a:off x="3778150" y="1729600"/>
              <a:ext cx="191575" cy="181925"/>
            </a:xfrm>
            <a:custGeom>
              <a:avLst/>
              <a:gdLst/>
              <a:ahLst/>
              <a:cxnLst/>
              <a:rect l="l" t="t" r="r" b="b"/>
              <a:pathLst>
                <a:path w="7663" h="7277" extrusionOk="0">
                  <a:moveTo>
                    <a:pt x="19" y="0"/>
                  </a:moveTo>
                  <a:lnTo>
                    <a:pt x="0" y="19"/>
                  </a:lnTo>
                  <a:lnTo>
                    <a:pt x="0" y="39"/>
                  </a:lnTo>
                  <a:lnTo>
                    <a:pt x="19" y="77"/>
                  </a:lnTo>
                  <a:lnTo>
                    <a:pt x="618" y="348"/>
                  </a:lnTo>
                  <a:lnTo>
                    <a:pt x="1216" y="656"/>
                  </a:lnTo>
                  <a:lnTo>
                    <a:pt x="1795" y="984"/>
                  </a:lnTo>
                  <a:lnTo>
                    <a:pt x="2355" y="1351"/>
                  </a:lnTo>
                  <a:lnTo>
                    <a:pt x="2915" y="1718"/>
                  </a:lnTo>
                  <a:lnTo>
                    <a:pt x="3436" y="2123"/>
                  </a:lnTo>
                  <a:lnTo>
                    <a:pt x="3957" y="2567"/>
                  </a:lnTo>
                  <a:lnTo>
                    <a:pt x="4439" y="3011"/>
                  </a:lnTo>
                  <a:lnTo>
                    <a:pt x="4922" y="3474"/>
                  </a:lnTo>
                  <a:lnTo>
                    <a:pt x="5366" y="3976"/>
                  </a:lnTo>
                  <a:lnTo>
                    <a:pt x="5810" y="4478"/>
                  </a:lnTo>
                  <a:lnTo>
                    <a:pt x="6215" y="4999"/>
                  </a:lnTo>
                  <a:lnTo>
                    <a:pt x="6601" y="5539"/>
                  </a:lnTo>
                  <a:lnTo>
                    <a:pt x="6948" y="6099"/>
                  </a:lnTo>
                  <a:lnTo>
                    <a:pt x="7277" y="6678"/>
                  </a:lnTo>
                  <a:lnTo>
                    <a:pt x="7585" y="7257"/>
                  </a:lnTo>
                  <a:lnTo>
                    <a:pt x="7605" y="7277"/>
                  </a:lnTo>
                  <a:lnTo>
                    <a:pt x="7643" y="7277"/>
                  </a:lnTo>
                  <a:lnTo>
                    <a:pt x="7663" y="7257"/>
                  </a:lnTo>
                  <a:lnTo>
                    <a:pt x="7663" y="7219"/>
                  </a:lnTo>
                  <a:lnTo>
                    <a:pt x="7354" y="6640"/>
                  </a:lnTo>
                  <a:lnTo>
                    <a:pt x="7026" y="6061"/>
                  </a:lnTo>
                  <a:lnTo>
                    <a:pt x="6659" y="5501"/>
                  </a:lnTo>
                  <a:lnTo>
                    <a:pt x="6273" y="4960"/>
                  </a:lnTo>
                  <a:lnTo>
                    <a:pt x="5868" y="4420"/>
                  </a:lnTo>
                  <a:lnTo>
                    <a:pt x="5443" y="3918"/>
                  </a:lnTo>
                  <a:lnTo>
                    <a:pt x="4980" y="3416"/>
                  </a:lnTo>
                  <a:lnTo>
                    <a:pt x="4497" y="2953"/>
                  </a:lnTo>
                  <a:lnTo>
                    <a:pt x="4015" y="2490"/>
                  </a:lnTo>
                  <a:lnTo>
                    <a:pt x="3494" y="2065"/>
                  </a:lnTo>
                  <a:lnTo>
                    <a:pt x="2953" y="1660"/>
                  </a:lnTo>
                  <a:lnTo>
                    <a:pt x="2413" y="1274"/>
                  </a:lnTo>
                  <a:lnTo>
                    <a:pt x="1834" y="907"/>
                  </a:lnTo>
                  <a:lnTo>
                    <a:pt x="1255" y="579"/>
                  </a:lnTo>
                  <a:lnTo>
                    <a:pt x="656" y="27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2"/>
            <p:cNvSpPr/>
            <p:nvPr/>
          </p:nvSpPr>
          <p:spPr>
            <a:xfrm>
              <a:off x="3872225" y="1752275"/>
              <a:ext cx="11625" cy="45375"/>
            </a:xfrm>
            <a:custGeom>
              <a:avLst/>
              <a:gdLst/>
              <a:ahLst/>
              <a:cxnLst/>
              <a:rect l="l" t="t" r="r" b="b"/>
              <a:pathLst>
                <a:path w="465" h="1815" extrusionOk="0">
                  <a:moveTo>
                    <a:pt x="1" y="0"/>
                  </a:moveTo>
                  <a:lnTo>
                    <a:pt x="97" y="193"/>
                  </a:lnTo>
                  <a:lnTo>
                    <a:pt x="194" y="406"/>
                  </a:lnTo>
                  <a:lnTo>
                    <a:pt x="252" y="618"/>
                  </a:lnTo>
                  <a:lnTo>
                    <a:pt x="310" y="830"/>
                  </a:lnTo>
                  <a:lnTo>
                    <a:pt x="348" y="1043"/>
                  </a:lnTo>
                  <a:lnTo>
                    <a:pt x="368" y="1255"/>
                  </a:lnTo>
                  <a:lnTo>
                    <a:pt x="368" y="1486"/>
                  </a:lnTo>
                  <a:lnTo>
                    <a:pt x="368" y="1699"/>
                  </a:lnTo>
                  <a:lnTo>
                    <a:pt x="368" y="1776"/>
                  </a:lnTo>
                  <a:lnTo>
                    <a:pt x="368" y="1795"/>
                  </a:lnTo>
                  <a:lnTo>
                    <a:pt x="406" y="1815"/>
                  </a:lnTo>
                  <a:lnTo>
                    <a:pt x="425" y="1795"/>
                  </a:lnTo>
                  <a:lnTo>
                    <a:pt x="445" y="1776"/>
                  </a:lnTo>
                  <a:lnTo>
                    <a:pt x="464" y="1544"/>
                  </a:lnTo>
                  <a:lnTo>
                    <a:pt x="464" y="1332"/>
                  </a:lnTo>
                  <a:lnTo>
                    <a:pt x="445" y="1120"/>
                  </a:lnTo>
                  <a:lnTo>
                    <a:pt x="406" y="888"/>
                  </a:lnTo>
                  <a:lnTo>
                    <a:pt x="368" y="676"/>
                  </a:lnTo>
                  <a:lnTo>
                    <a:pt x="290" y="463"/>
                  </a:lnTo>
                  <a:lnTo>
                    <a:pt x="232" y="251"/>
                  </a:lnTo>
                  <a:lnTo>
                    <a:pt x="136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2"/>
            <p:cNvSpPr/>
            <p:nvPr/>
          </p:nvSpPr>
          <p:spPr>
            <a:xfrm>
              <a:off x="3805650" y="1810650"/>
              <a:ext cx="99425" cy="9200"/>
            </a:xfrm>
            <a:custGeom>
              <a:avLst/>
              <a:gdLst/>
              <a:ahLst/>
              <a:cxnLst/>
              <a:rect l="l" t="t" r="r" b="b"/>
              <a:pathLst>
                <a:path w="3977" h="368" extrusionOk="0">
                  <a:moveTo>
                    <a:pt x="0" y="1"/>
                  </a:moveTo>
                  <a:lnTo>
                    <a:pt x="39" y="97"/>
                  </a:lnTo>
                  <a:lnTo>
                    <a:pt x="444" y="174"/>
                  </a:lnTo>
                  <a:lnTo>
                    <a:pt x="830" y="232"/>
                  </a:lnTo>
                  <a:lnTo>
                    <a:pt x="1236" y="290"/>
                  </a:lnTo>
                  <a:lnTo>
                    <a:pt x="1641" y="329"/>
                  </a:lnTo>
                  <a:lnTo>
                    <a:pt x="2027" y="348"/>
                  </a:lnTo>
                  <a:lnTo>
                    <a:pt x="2432" y="367"/>
                  </a:lnTo>
                  <a:lnTo>
                    <a:pt x="3243" y="367"/>
                  </a:lnTo>
                  <a:lnTo>
                    <a:pt x="3899" y="309"/>
                  </a:lnTo>
                  <a:lnTo>
                    <a:pt x="3957" y="309"/>
                  </a:lnTo>
                  <a:lnTo>
                    <a:pt x="3976" y="271"/>
                  </a:lnTo>
                  <a:lnTo>
                    <a:pt x="3957" y="252"/>
                  </a:lnTo>
                  <a:lnTo>
                    <a:pt x="3938" y="232"/>
                  </a:lnTo>
                  <a:lnTo>
                    <a:pt x="3822" y="232"/>
                  </a:lnTo>
                  <a:lnTo>
                    <a:pt x="3339" y="271"/>
                  </a:lnTo>
                  <a:lnTo>
                    <a:pt x="2857" y="290"/>
                  </a:lnTo>
                  <a:lnTo>
                    <a:pt x="2374" y="290"/>
                  </a:lnTo>
                  <a:lnTo>
                    <a:pt x="1892" y="252"/>
                  </a:lnTo>
                  <a:lnTo>
                    <a:pt x="1409" y="232"/>
                  </a:lnTo>
                  <a:lnTo>
                    <a:pt x="946" y="174"/>
                  </a:lnTo>
                  <a:lnTo>
                    <a:pt x="464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2"/>
            <p:cNvSpPr/>
            <p:nvPr/>
          </p:nvSpPr>
          <p:spPr>
            <a:xfrm>
              <a:off x="3783450" y="1756125"/>
              <a:ext cx="50200" cy="4375"/>
            </a:xfrm>
            <a:custGeom>
              <a:avLst/>
              <a:gdLst/>
              <a:ahLst/>
              <a:cxnLst/>
              <a:rect l="l" t="t" r="r" b="b"/>
              <a:pathLst>
                <a:path w="2008" h="175" extrusionOk="0">
                  <a:moveTo>
                    <a:pt x="0" y="1"/>
                  </a:moveTo>
                  <a:lnTo>
                    <a:pt x="20" y="78"/>
                  </a:lnTo>
                  <a:lnTo>
                    <a:pt x="425" y="136"/>
                  </a:lnTo>
                  <a:lnTo>
                    <a:pt x="830" y="155"/>
                  </a:lnTo>
                  <a:lnTo>
                    <a:pt x="1236" y="174"/>
                  </a:lnTo>
                  <a:lnTo>
                    <a:pt x="1622" y="174"/>
                  </a:lnTo>
                  <a:lnTo>
                    <a:pt x="1950" y="155"/>
                  </a:lnTo>
                  <a:lnTo>
                    <a:pt x="1969" y="155"/>
                  </a:lnTo>
                  <a:lnTo>
                    <a:pt x="2008" y="136"/>
                  </a:lnTo>
                  <a:lnTo>
                    <a:pt x="2008" y="116"/>
                  </a:lnTo>
                  <a:lnTo>
                    <a:pt x="2008" y="97"/>
                  </a:lnTo>
                  <a:lnTo>
                    <a:pt x="1988" y="78"/>
                  </a:lnTo>
                  <a:lnTo>
                    <a:pt x="1834" y="78"/>
                  </a:lnTo>
                  <a:lnTo>
                    <a:pt x="1371" y="97"/>
                  </a:lnTo>
                  <a:lnTo>
                    <a:pt x="908" y="78"/>
                  </a:lnTo>
                  <a:lnTo>
                    <a:pt x="444" y="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2"/>
            <p:cNvSpPr/>
            <p:nvPr/>
          </p:nvSpPr>
          <p:spPr>
            <a:xfrm>
              <a:off x="3934950" y="1808250"/>
              <a:ext cx="11625" cy="49225"/>
            </a:xfrm>
            <a:custGeom>
              <a:avLst/>
              <a:gdLst/>
              <a:ahLst/>
              <a:cxnLst/>
              <a:rect l="l" t="t" r="r" b="b"/>
              <a:pathLst>
                <a:path w="465" h="1969" extrusionOk="0">
                  <a:moveTo>
                    <a:pt x="387" y="0"/>
                  </a:moveTo>
                  <a:lnTo>
                    <a:pt x="348" y="463"/>
                  </a:lnTo>
                  <a:lnTo>
                    <a:pt x="271" y="927"/>
                  </a:lnTo>
                  <a:lnTo>
                    <a:pt x="155" y="1390"/>
                  </a:lnTo>
                  <a:lnTo>
                    <a:pt x="20" y="1834"/>
                  </a:lnTo>
                  <a:lnTo>
                    <a:pt x="1" y="1911"/>
                  </a:lnTo>
                  <a:lnTo>
                    <a:pt x="1" y="1950"/>
                  </a:lnTo>
                  <a:lnTo>
                    <a:pt x="20" y="1969"/>
                  </a:lnTo>
                  <a:lnTo>
                    <a:pt x="40" y="1969"/>
                  </a:lnTo>
                  <a:lnTo>
                    <a:pt x="59" y="1950"/>
                  </a:lnTo>
                  <a:lnTo>
                    <a:pt x="78" y="1930"/>
                  </a:lnTo>
                  <a:lnTo>
                    <a:pt x="213" y="1467"/>
                  </a:lnTo>
                  <a:lnTo>
                    <a:pt x="329" y="1023"/>
                  </a:lnTo>
                  <a:lnTo>
                    <a:pt x="406" y="560"/>
                  </a:lnTo>
                  <a:lnTo>
                    <a:pt x="464" y="97"/>
                  </a:lnTo>
                  <a:lnTo>
                    <a:pt x="387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2"/>
            <p:cNvSpPr/>
            <p:nvPr/>
          </p:nvSpPr>
          <p:spPr>
            <a:xfrm>
              <a:off x="3867900" y="1878700"/>
              <a:ext cx="83975" cy="7725"/>
            </a:xfrm>
            <a:custGeom>
              <a:avLst/>
              <a:gdLst/>
              <a:ahLst/>
              <a:cxnLst/>
              <a:rect l="l" t="t" r="r" b="b"/>
              <a:pathLst>
                <a:path w="3359" h="309" extrusionOk="0">
                  <a:moveTo>
                    <a:pt x="3281" y="0"/>
                  </a:moveTo>
                  <a:lnTo>
                    <a:pt x="2876" y="77"/>
                  </a:lnTo>
                  <a:lnTo>
                    <a:pt x="2471" y="135"/>
                  </a:lnTo>
                  <a:lnTo>
                    <a:pt x="2046" y="193"/>
                  </a:lnTo>
                  <a:lnTo>
                    <a:pt x="1641" y="212"/>
                  </a:lnTo>
                  <a:lnTo>
                    <a:pt x="1235" y="232"/>
                  </a:lnTo>
                  <a:lnTo>
                    <a:pt x="405" y="232"/>
                  </a:lnTo>
                  <a:lnTo>
                    <a:pt x="0" y="193"/>
                  </a:lnTo>
                  <a:lnTo>
                    <a:pt x="135" y="290"/>
                  </a:lnTo>
                  <a:lnTo>
                    <a:pt x="772" y="309"/>
                  </a:lnTo>
                  <a:lnTo>
                    <a:pt x="1409" y="309"/>
                  </a:lnTo>
                  <a:lnTo>
                    <a:pt x="1892" y="290"/>
                  </a:lnTo>
                  <a:lnTo>
                    <a:pt x="2374" y="232"/>
                  </a:lnTo>
                  <a:lnTo>
                    <a:pt x="2857" y="174"/>
                  </a:lnTo>
                  <a:lnTo>
                    <a:pt x="3320" y="77"/>
                  </a:lnTo>
                  <a:lnTo>
                    <a:pt x="3339" y="77"/>
                  </a:lnTo>
                  <a:lnTo>
                    <a:pt x="3358" y="58"/>
                  </a:lnTo>
                  <a:lnTo>
                    <a:pt x="3358" y="19"/>
                  </a:lnTo>
                  <a:lnTo>
                    <a:pt x="33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2"/>
            <p:cNvSpPr/>
            <p:nvPr/>
          </p:nvSpPr>
          <p:spPr>
            <a:xfrm>
              <a:off x="3226625" y="2570625"/>
              <a:ext cx="247075" cy="126925"/>
            </a:xfrm>
            <a:custGeom>
              <a:avLst/>
              <a:gdLst/>
              <a:ahLst/>
              <a:cxnLst/>
              <a:rect l="l" t="t" r="r" b="b"/>
              <a:pathLst>
                <a:path w="9883" h="5077" extrusionOk="0">
                  <a:moveTo>
                    <a:pt x="2837" y="1"/>
                  </a:moveTo>
                  <a:lnTo>
                    <a:pt x="2587" y="20"/>
                  </a:lnTo>
                  <a:lnTo>
                    <a:pt x="2316" y="59"/>
                  </a:lnTo>
                  <a:lnTo>
                    <a:pt x="2065" y="97"/>
                  </a:lnTo>
                  <a:lnTo>
                    <a:pt x="1814" y="155"/>
                  </a:lnTo>
                  <a:lnTo>
                    <a:pt x="1564" y="213"/>
                  </a:lnTo>
                  <a:lnTo>
                    <a:pt x="1332" y="290"/>
                  </a:lnTo>
                  <a:lnTo>
                    <a:pt x="1100" y="387"/>
                  </a:lnTo>
                  <a:lnTo>
                    <a:pt x="869" y="502"/>
                  </a:lnTo>
                  <a:lnTo>
                    <a:pt x="637" y="618"/>
                  </a:lnTo>
                  <a:lnTo>
                    <a:pt x="425" y="734"/>
                  </a:lnTo>
                  <a:lnTo>
                    <a:pt x="213" y="888"/>
                  </a:lnTo>
                  <a:lnTo>
                    <a:pt x="0" y="1043"/>
                  </a:lnTo>
                  <a:lnTo>
                    <a:pt x="39" y="1120"/>
                  </a:lnTo>
                  <a:lnTo>
                    <a:pt x="270" y="1583"/>
                  </a:lnTo>
                  <a:lnTo>
                    <a:pt x="521" y="2008"/>
                  </a:lnTo>
                  <a:lnTo>
                    <a:pt x="811" y="2433"/>
                  </a:lnTo>
                  <a:lnTo>
                    <a:pt x="1120" y="2819"/>
                  </a:lnTo>
                  <a:lnTo>
                    <a:pt x="1467" y="3185"/>
                  </a:lnTo>
                  <a:lnTo>
                    <a:pt x="1814" y="3513"/>
                  </a:lnTo>
                  <a:lnTo>
                    <a:pt x="2201" y="3822"/>
                  </a:lnTo>
                  <a:lnTo>
                    <a:pt x="2587" y="4092"/>
                  </a:lnTo>
                  <a:lnTo>
                    <a:pt x="2741" y="4189"/>
                  </a:lnTo>
                  <a:lnTo>
                    <a:pt x="3185" y="4440"/>
                  </a:lnTo>
                  <a:lnTo>
                    <a:pt x="3648" y="4652"/>
                  </a:lnTo>
                  <a:lnTo>
                    <a:pt x="4131" y="4826"/>
                  </a:lnTo>
                  <a:lnTo>
                    <a:pt x="4613" y="4942"/>
                  </a:lnTo>
                  <a:lnTo>
                    <a:pt x="5038" y="5019"/>
                  </a:lnTo>
                  <a:lnTo>
                    <a:pt x="5482" y="5057"/>
                  </a:lnTo>
                  <a:lnTo>
                    <a:pt x="5926" y="5077"/>
                  </a:lnTo>
                  <a:lnTo>
                    <a:pt x="6929" y="5077"/>
                  </a:lnTo>
                  <a:lnTo>
                    <a:pt x="7373" y="5057"/>
                  </a:lnTo>
                  <a:lnTo>
                    <a:pt x="7817" y="5000"/>
                  </a:lnTo>
                  <a:lnTo>
                    <a:pt x="8724" y="4884"/>
                  </a:lnTo>
                  <a:lnTo>
                    <a:pt x="8821" y="4884"/>
                  </a:lnTo>
                  <a:lnTo>
                    <a:pt x="9361" y="4826"/>
                  </a:lnTo>
                  <a:lnTo>
                    <a:pt x="9882" y="4787"/>
                  </a:lnTo>
                  <a:lnTo>
                    <a:pt x="9786" y="4594"/>
                  </a:lnTo>
                  <a:lnTo>
                    <a:pt x="9689" y="4401"/>
                  </a:lnTo>
                  <a:lnTo>
                    <a:pt x="9438" y="4015"/>
                  </a:lnTo>
                  <a:lnTo>
                    <a:pt x="9187" y="3629"/>
                  </a:lnTo>
                  <a:lnTo>
                    <a:pt x="8898" y="3262"/>
                  </a:lnTo>
                  <a:lnTo>
                    <a:pt x="8628" y="2915"/>
                  </a:lnTo>
                  <a:lnTo>
                    <a:pt x="8319" y="2568"/>
                  </a:lnTo>
                  <a:lnTo>
                    <a:pt x="8010" y="2240"/>
                  </a:lnTo>
                  <a:lnTo>
                    <a:pt x="7682" y="1931"/>
                  </a:lnTo>
                  <a:lnTo>
                    <a:pt x="7335" y="1641"/>
                  </a:lnTo>
                  <a:lnTo>
                    <a:pt x="7219" y="1545"/>
                  </a:lnTo>
                  <a:lnTo>
                    <a:pt x="6794" y="1236"/>
                  </a:lnTo>
                  <a:lnTo>
                    <a:pt x="6331" y="946"/>
                  </a:lnTo>
                  <a:lnTo>
                    <a:pt x="5868" y="676"/>
                  </a:lnTo>
                  <a:lnTo>
                    <a:pt x="5385" y="464"/>
                  </a:lnTo>
                  <a:lnTo>
                    <a:pt x="5057" y="329"/>
                  </a:lnTo>
                  <a:lnTo>
                    <a:pt x="4710" y="232"/>
                  </a:lnTo>
                  <a:lnTo>
                    <a:pt x="4362" y="136"/>
                  </a:lnTo>
                  <a:lnTo>
                    <a:pt x="4034" y="78"/>
                  </a:lnTo>
                  <a:lnTo>
                    <a:pt x="4015" y="78"/>
                  </a:lnTo>
                  <a:lnTo>
                    <a:pt x="3899" y="59"/>
                  </a:lnTo>
                  <a:lnTo>
                    <a:pt x="3629" y="20"/>
                  </a:lnTo>
                  <a:lnTo>
                    <a:pt x="337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2"/>
            <p:cNvSpPr/>
            <p:nvPr/>
          </p:nvSpPr>
          <p:spPr>
            <a:xfrm>
              <a:off x="3224200" y="2596675"/>
              <a:ext cx="248525" cy="89300"/>
            </a:xfrm>
            <a:custGeom>
              <a:avLst/>
              <a:gdLst/>
              <a:ahLst/>
              <a:cxnLst/>
              <a:rect l="l" t="t" r="r" b="b"/>
              <a:pathLst>
                <a:path w="9941" h="3572" extrusionOk="0">
                  <a:moveTo>
                    <a:pt x="39" y="1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59"/>
                  </a:lnTo>
                  <a:lnTo>
                    <a:pt x="20" y="78"/>
                  </a:lnTo>
                  <a:lnTo>
                    <a:pt x="696" y="78"/>
                  </a:lnTo>
                  <a:lnTo>
                    <a:pt x="1352" y="117"/>
                  </a:lnTo>
                  <a:lnTo>
                    <a:pt x="2027" y="194"/>
                  </a:lnTo>
                  <a:lnTo>
                    <a:pt x="2684" y="290"/>
                  </a:lnTo>
                  <a:lnTo>
                    <a:pt x="3340" y="406"/>
                  </a:lnTo>
                  <a:lnTo>
                    <a:pt x="3977" y="561"/>
                  </a:lnTo>
                  <a:lnTo>
                    <a:pt x="4614" y="734"/>
                  </a:lnTo>
                  <a:lnTo>
                    <a:pt x="5251" y="947"/>
                  </a:lnTo>
                  <a:lnTo>
                    <a:pt x="5887" y="1178"/>
                  </a:lnTo>
                  <a:lnTo>
                    <a:pt x="6486" y="1448"/>
                  </a:lnTo>
                  <a:lnTo>
                    <a:pt x="7103" y="1738"/>
                  </a:lnTo>
                  <a:lnTo>
                    <a:pt x="7682" y="2047"/>
                  </a:lnTo>
                  <a:lnTo>
                    <a:pt x="8261" y="2394"/>
                  </a:lnTo>
                  <a:lnTo>
                    <a:pt x="8821" y="2761"/>
                  </a:lnTo>
                  <a:lnTo>
                    <a:pt x="9362" y="3147"/>
                  </a:lnTo>
                  <a:lnTo>
                    <a:pt x="9883" y="3552"/>
                  </a:lnTo>
                  <a:lnTo>
                    <a:pt x="9902" y="3572"/>
                  </a:lnTo>
                  <a:lnTo>
                    <a:pt x="9941" y="3552"/>
                  </a:lnTo>
                  <a:lnTo>
                    <a:pt x="9941" y="3514"/>
                  </a:lnTo>
                  <a:lnTo>
                    <a:pt x="9941" y="3494"/>
                  </a:lnTo>
                  <a:lnTo>
                    <a:pt x="9400" y="3070"/>
                  </a:lnTo>
                  <a:lnTo>
                    <a:pt x="8860" y="2684"/>
                  </a:lnTo>
                  <a:lnTo>
                    <a:pt x="8300" y="2317"/>
                  </a:lnTo>
                  <a:lnTo>
                    <a:pt x="7721" y="1970"/>
                  </a:lnTo>
                  <a:lnTo>
                    <a:pt x="7123" y="1661"/>
                  </a:lnTo>
                  <a:lnTo>
                    <a:pt x="6524" y="1371"/>
                  </a:lnTo>
                  <a:lnTo>
                    <a:pt x="5907" y="1101"/>
                  </a:lnTo>
                  <a:lnTo>
                    <a:pt x="5289" y="869"/>
                  </a:lnTo>
                  <a:lnTo>
                    <a:pt x="4652" y="657"/>
                  </a:lnTo>
                  <a:lnTo>
                    <a:pt x="3996" y="483"/>
                  </a:lnTo>
                  <a:lnTo>
                    <a:pt x="3340" y="329"/>
                  </a:lnTo>
                  <a:lnTo>
                    <a:pt x="2684" y="194"/>
                  </a:lnTo>
                  <a:lnTo>
                    <a:pt x="2027" y="97"/>
                  </a:lnTo>
                  <a:lnTo>
                    <a:pt x="1371" y="39"/>
                  </a:lnTo>
                  <a:lnTo>
                    <a:pt x="69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2"/>
            <p:cNvSpPr/>
            <p:nvPr/>
          </p:nvSpPr>
          <p:spPr>
            <a:xfrm>
              <a:off x="3365100" y="2609225"/>
              <a:ext cx="44900" cy="14500"/>
            </a:xfrm>
            <a:custGeom>
              <a:avLst/>
              <a:gdLst/>
              <a:ahLst/>
              <a:cxnLst/>
              <a:rect l="l" t="t" r="r" b="b"/>
              <a:pathLst>
                <a:path w="1796" h="580" extrusionOk="0">
                  <a:moveTo>
                    <a:pt x="1680" y="1"/>
                  </a:moveTo>
                  <a:lnTo>
                    <a:pt x="1467" y="20"/>
                  </a:lnTo>
                  <a:lnTo>
                    <a:pt x="1255" y="39"/>
                  </a:lnTo>
                  <a:lnTo>
                    <a:pt x="1024" y="97"/>
                  </a:lnTo>
                  <a:lnTo>
                    <a:pt x="811" y="155"/>
                  </a:lnTo>
                  <a:lnTo>
                    <a:pt x="618" y="213"/>
                  </a:lnTo>
                  <a:lnTo>
                    <a:pt x="406" y="290"/>
                  </a:lnTo>
                  <a:lnTo>
                    <a:pt x="213" y="406"/>
                  </a:lnTo>
                  <a:lnTo>
                    <a:pt x="20" y="503"/>
                  </a:lnTo>
                  <a:lnTo>
                    <a:pt x="1" y="541"/>
                  </a:lnTo>
                  <a:lnTo>
                    <a:pt x="1" y="560"/>
                  </a:lnTo>
                  <a:lnTo>
                    <a:pt x="39" y="580"/>
                  </a:lnTo>
                  <a:lnTo>
                    <a:pt x="58" y="580"/>
                  </a:lnTo>
                  <a:lnTo>
                    <a:pt x="116" y="541"/>
                  </a:lnTo>
                  <a:lnTo>
                    <a:pt x="309" y="445"/>
                  </a:lnTo>
                  <a:lnTo>
                    <a:pt x="502" y="348"/>
                  </a:lnTo>
                  <a:lnTo>
                    <a:pt x="715" y="271"/>
                  </a:lnTo>
                  <a:lnTo>
                    <a:pt x="927" y="194"/>
                  </a:lnTo>
                  <a:lnTo>
                    <a:pt x="1139" y="155"/>
                  </a:lnTo>
                  <a:lnTo>
                    <a:pt x="1352" y="116"/>
                  </a:lnTo>
                  <a:lnTo>
                    <a:pt x="1583" y="97"/>
                  </a:lnTo>
                  <a:lnTo>
                    <a:pt x="1796" y="97"/>
                  </a:lnTo>
                  <a:lnTo>
                    <a:pt x="168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2"/>
            <p:cNvSpPr/>
            <p:nvPr/>
          </p:nvSpPr>
          <p:spPr>
            <a:xfrm>
              <a:off x="3336625" y="2612125"/>
              <a:ext cx="51650" cy="85425"/>
            </a:xfrm>
            <a:custGeom>
              <a:avLst/>
              <a:gdLst/>
              <a:ahLst/>
              <a:cxnLst/>
              <a:rect l="l" t="t" r="r" b="b"/>
              <a:pathLst>
                <a:path w="2066" h="3417" extrusionOk="0">
                  <a:moveTo>
                    <a:pt x="20" y="0"/>
                  </a:moveTo>
                  <a:lnTo>
                    <a:pt x="1" y="20"/>
                  </a:lnTo>
                  <a:lnTo>
                    <a:pt x="1" y="58"/>
                  </a:lnTo>
                  <a:lnTo>
                    <a:pt x="20" y="97"/>
                  </a:lnTo>
                  <a:lnTo>
                    <a:pt x="271" y="695"/>
                  </a:lnTo>
                  <a:lnTo>
                    <a:pt x="445" y="1062"/>
                  </a:lnTo>
                  <a:lnTo>
                    <a:pt x="638" y="1409"/>
                  </a:lnTo>
                  <a:lnTo>
                    <a:pt x="831" y="1757"/>
                  </a:lnTo>
                  <a:lnTo>
                    <a:pt x="1043" y="2104"/>
                  </a:lnTo>
                  <a:lnTo>
                    <a:pt x="1255" y="2452"/>
                  </a:lnTo>
                  <a:lnTo>
                    <a:pt x="1487" y="2780"/>
                  </a:lnTo>
                  <a:lnTo>
                    <a:pt x="1719" y="3108"/>
                  </a:lnTo>
                  <a:lnTo>
                    <a:pt x="1970" y="3417"/>
                  </a:lnTo>
                  <a:lnTo>
                    <a:pt x="2066" y="3417"/>
                  </a:lnTo>
                  <a:lnTo>
                    <a:pt x="1776" y="3050"/>
                  </a:lnTo>
                  <a:lnTo>
                    <a:pt x="1487" y="2664"/>
                  </a:lnTo>
                  <a:lnTo>
                    <a:pt x="1217" y="2259"/>
                  </a:lnTo>
                  <a:lnTo>
                    <a:pt x="966" y="1853"/>
                  </a:lnTo>
                  <a:lnTo>
                    <a:pt x="734" y="1429"/>
                  </a:lnTo>
                  <a:lnTo>
                    <a:pt x="522" y="1004"/>
                  </a:lnTo>
                  <a:lnTo>
                    <a:pt x="310" y="560"/>
                  </a:lnTo>
                  <a:lnTo>
                    <a:pt x="117" y="116"/>
                  </a:lnTo>
                  <a:lnTo>
                    <a:pt x="78" y="2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2"/>
            <p:cNvSpPr/>
            <p:nvPr/>
          </p:nvSpPr>
          <p:spPr>
            <a:xfrm>
              <a:off x="3421075" y="2648800"/>
              <a:ext cx="26075" cy="43925"/>
            </a:xfrm>
            <a:custGeom>
              <a:avLst/>
              <a:gdLst/>
              <a:ahLst/>
              <a:cxnLst/>
              <a:rect l="l" t="t" r="r" b="b"/>
              <a:pathLst>
                <a:path w="1043" h="1757" extrusionOk="0">
                  <a:moveTo>
                    <a:pt x="20" y="0"/>
                  </a:moveTo>
                  <a:lnTo>
                    <a:pt x="0" y="39"/>
                  </a:lnTo>
                  <a:lnTo>
                    <a:pt x="0" y="58"/>
                  </a:lnTo>
                  <a:lnTo>
                    <a:pt x="20" y="78"/>
                  </a:lnTo>
                  <a:lnTo>
                    <a:pt x="136" y="367"/>
                  </a:lnTo>
                  <a:lnTo>
                    <a:pt x="329" y="734"/>
                  </a:lnTo>
                  <a:lnTo>
                    <a:pt x="522" y="1081"/>
                  </a:lnTo>
                  <a:lnTo>
                    <a:pt x="734" y="1429"/>
                  </a:lnTo>
                  <a:lnTo>
                    <a:pt x="946" y="1757"/>
                  </a:lnTo>
                  <a:lnTo>
                    <a:pt x="1043" y="1757"/>
                  </a:lnTo>
                  <a:lnTo>
                    <a:pt x="792" y="1371"/>
                  </a:lnTo>
                  <a:lnTo>
                    <a:pt x="541" y="985"/>
                  </a:lnTo>
                  <a:lnTo>
                    <a:pt x="329" y="579"/>
                  </a:lnTo>
                  <a:lnTo>
                    <a:pt x="136" y="155"/>
                  </a:lnTo>
                  <a:lnTo>
                    <a:pt x="78" y="39"/>
                  </a:lnTo>
                  <a:lnTo>
                    <a:pt x="78" y="20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2"/>
            <p:cNvSpPr/>
            <p:nvPr/>
          </p:nvSpPr>
          <p:spPr>
            <a:xfrm>
              <a:off x="3287425" y="2572075"/>
              <a:ext cx="39575" cy="31400"/>
            </a:xfrm>
            <a:custGeom>
              <a:avLst/>
              <a:gdLst/>
              <a:ahLst/>
              <a:cxnLst/>
              <a:rect l="l" t="t" r="r" b="b"/>
              <a:pathLst>
                <a:path w="1583" h="1256" extrusionOk="0">
                  <a:moveTo>
                    <a:pt x="1467" y="1"/>
                  </a:moveTo>
                  <a:lnTo>
                    <a:pt x="1081" y="251"/>
                  </a:lnTo>
                  <a:lnTo>
                    <a:pt x="714" y="541"/>
                  </a:lnTo>
                  <a:lnTo>
                    <a:pt x="367" y="850"/>
                  </a:lnTo>
                  <a:lnTo>
                    <a:pt x="19" y="1159"/>
                  </a:lnTo>
                  <a:lnTo>
                    <a:pt x="19" y="1178"/>
                  </a:lnTo>
                  <a:lnTo>
                    <a:pt x="0" y="1197"/>
                  </a:lnTo>
                  <a:lnTo>
                    <a:pt x="0" y="1216"/>
                  </a:lnTo>
                  <a:lnTo>
                    <a:pt x="19" y="1236"/>
                  </a:lnTo>
                  <a:lnTo>
                    <a:pt x="39" y="1255"/>
                  </a:lnTo>
                  <a:lnTo>
                    <a:pt x="77" y="1236"/>
                  </a:lnTo>
                  <a:lnTo>
                    <a:pt x="116" y="1178"/>
                  </a:lnTo>
                  <a:lnTo>
                    <a:pt x="463" y="850"/>
                  </a:lnTo>
                  <a:lnTo>
                    <a:pt x="830" y="560"/>
                  </a:lnTo>
                  <a:lnTo>
                    <a:pt x="1197" y="271"/>
                  </a:lnTo>
                  <a:lnTo>
                    <a:pt x="1583" y="20"/>
                  </a:lnTo>
                  <a:lnTo>
                    <a:pt x="1467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2"/>
            <p:cNvSpPr/>
            <p:nvPr/>
          </p:nvSpPr>
          <p:spPr>
            <a:xfrm>
              <a:off x="3259900" y="2598125"/>
              <a:ext cx="35250" cy="77225"/>
            </a:xfrm>
            <a:custGeom>
              <a:avLst/>
              <a:gdLst/>
              <a:ahLst/>
              <a:cxnLst/>
              <a:rect l="l" t="t" r="r" b="b"/>
              <a:pathLst>
                <a:path w="1410" h="3089" extrusionOk="0">
                  <a:moveTo>
                    <a:pt x="20" y="1"/>
                  </a:moveTo>
                  <a:lnTo>
                    <a:pt x="1" y="20"/>
                  </a:lnTo>
                  <a:lnTo>
                    <a:pt x="1" y="59"/>
                  </a:lnTo>
                  <a:lnTo>
                    <a:pt x="1" y="78"/>
                  </a:lnTo>
                  <a:lnTo>
                    <a:pt x="136" y="541"/>
                  </a:lnTo>
                  <a:lnTo>
                    <a:pt x="290" y="985"/>
                  </a:lnTo>
                  <a:lnTo>
                    <a:pt x="464" y="1429"/>
                  </a:lnTo>
                  <a:lnTo>
                    <a:pt x="657" y="1873"/>
                  </a:lnTo>
                  <a:lnTo>
                    <a:pt x="947" y="2452"/>
                  </a:lnTo>
                  <a:lnTo>
                    <a:pt x="1256" y="2992"/>
                  </a:lnTo>
                  <a:lnTo>
                    <a:pt x="1410" y="3089"/>
                  </a:lnTo>
                  <a:lnTo>
                    <a:pt x="1410" y="3089"/>
                  </a:lnTo>
                  <a:lnTo>
                    <a:pt x="1198" y="2741"/>
                  </a:lnTo>
                  <a:lnTo>
                    <a:pt x="1005" y="2375"/>
                  </a:lnTo>
                  <a:lnTo>
                    <a:pt x="812" y="2008"/>
                  </a:lnTo>
                  <a:lnTo>
                    <a:pt x="638" y="1622"/>
                  </a:lnTo>
                  <a:lnTo>
                    <a:pt x="483" y="1255"/>
                  </a:lnTo>
                  <a:lnTo>
                    <a:pt x="329" y="869"/>
                  </a:lnTo>
                  <a:lnTo>
                    <a:pt x="213" y="483"/>
                  </a:lnTo>
                  <a:lnTo>
                    <a:pt x="78" y="78"/>
                  </a:lnTo>
                  <a:lnTo>
                    <a:pt x="78" y="39"/>
                  </a:lnTo>
                  <a:lnTo>
                    <a:pt x="59" y="20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2"/>
            <p:cNvSpPr/>
            <p:nvPr/>
          </p:nvSpPr>
          <p:spPr>
            <a:xfrm>
              <a:off x="3601050" y="1695825"/>
              <a:ext cx="100875" cy="100850"/>
            </a:xfrm>
            <a:custGeom>
              <a:avLst/>
              <a:gdLst/>
              <a:ahLst/>
              <a:cxnLst/>
              <a:rect l="l" t="t" r="r" b="b"/>
              <a:pathLst>
                <a:path w="4035" h="4034" extrusionOk="0">
                  <a:moveTo>
                    <a:pt x="2027" y="0"/>
                  </a:moveTo>
                  <a:lnTo>
                    <a:pt x="1969" y="19"/>
                  </a:lnTo>
                  <a:lnTo>
                    <a:pt x="1912" y="5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63"/>
                  </a:lnTo>
                  <a:lnTo>
                    <a:pt x="1796" y="753"/>
                  </a:lnTo>
                  <a:lnTo>
                    <a:pt x="1796" y="1042"/>
                  </a:lnTo>
                  <a:lnTo>
                    <a:pt x="1776" y="1313"/>
                  </a:lnTo>
                  <a:lnTo>
                    <a:pt x="1738" y="1525"/>
                  </a:lnTo>
                  <a:lnTo>
                    <a:pt x="1699" y="1621"/>
                  </a:lnTo>
                  <a:lnTo>
                    <a:pt x="1661" y="1679"/>
                  </a:lnTo>
                  <a:lnTo>
                    <a:pt x="162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4"/>
                  </a:lnTo>
                  <a:lnTo>
                    <a:pt x="232" y="1853"/>
                  </a:lnTo>
                  <a:lnTo>
                    <a:pt x="136" y="1872"/>
                  </a:lnTo>
                  <a:lnTo>
                    <a:pt x="59" y="1911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23"/>
                  </a:lnTo>
                  <a:lnTo>
                    <a:pt x="136" y="2162"/>
                  </a:lnTo>
                  <a:lnTo>
                    <a:pt x="232" y="2200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297"/>
                  </a:lnTo>
                  <a:lnTo>
                    <a:pt x="1622" y="2335"/>
                  </a:lnTo>
                  <a:lnTo>
                    <a:pt x="1661" y="2374"/>
                  </a:lnTo>
                  <a:lnTo>
                    <a:pt x="1699" y="2432"/>
                  </a:lnTo>
                  <a:lnTo>
                    <a:pt x="1738" y="2509"/>
                  </a:lnTo>
                  <a:lnTo>
                    <a:pt x="1776" y="2721"/>
                  </a:lnTo>
                  <a:lnTo>
                    <a:pt x="1796" y="2992"/>
                  </a:lnTo>
                  <a:lnTo>
                    <a:pt x="1796" y="3301"/>
                  </a:lnTo>
                  <a:lnTo>
                    <a:pt x="1815" y="3571"/>
                  </a:lnTo>
                  <a:lnTo>
                    <a:pt x="1854" y="3822"/>
                  </a:lnTo>
                  <a:lnTo>
                    <a:pt x="1873" y="3899"/>
                  </a:lnTo>
                  <a:lnTo>
                    <a:pt x="1912" y="3976"/>
                  </a:lnTo>
                  <a:lnTo>
                    <a:pt x="1969" y="4034"/>
                  </a:lnTo>
                  <a:lnTo>
                    <a:pt x="2085" y="4034"/>
                  </a:lnTo>
                  <a:lnTo>
                    <a:pt x="2124" y="3976"/>
                  </a:lnTo>
                  <a:lnTo>
                    <a:pt x="2162" y="3899"/>
                  </a:lnTo>
                  <a:lnTo>
                    <a:pt x="2182" y="3822"/>
                  </a:lnTo>
                  <a:lnTo>
                    <a:pt x="2220" y="3571"/>
                  </a:lnTo>
                  <a:lnTo>
                    <a:pt x="2240" y="3301"/>
                  </a:lnTo>
                  <a:lnTo>
                    <a:pt x="2259" y="2992"/>
                  </a:lnTo>
                  <a:lnTo>
                    <a:pt x="2259" y="272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5"/>
                  </a:lnTo>
                  <a:lnTo>
                    <a:pt x="2510" y="2297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2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7" y="2123"/>
                  </a:lnTo>
                  <a:lnTo>
                    <a:pt x="4015" y="2085"/>
                  </a:lnTo>
                  <a:lnTo>
                    <a:pt x="4035" y="2027"/>
                  </a:lnTo>
                  <a:lnTo>
                    <a:pt x="4015" y="1969"/>
                  </a:lnTo>
                  <a:lnTo>
                    <a:pt x="3977" y="1911"/>
                  </a:lnTo>
                  <a:lnTo>
                    <a:pt x="3899" y="187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2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79"/>
                  </a:lnTo>
                  <a:lnTo>
                    <a:pt x="2336" y="1621"/>
                  </a:lnTo>
                  <a:lnTo>
                    <a:pt x="2298" y="1525"/>
                  </a:lnTo>
                  <a:lnTo>
                    <a:pt x="2259" y="1313"/>
                  </a:lnTo>
                  <a:lnTo>
                    <a:pt x="2259" y="1042"/>
                  </a:lnTo>
                  <a:lnTo>
                    <a:pt x="2240" y="753"/>
                  </a:lnTo>
                  <a:lnTo>
                    <a:pt x="2220" y="463"/>
                  </a:lnTo>
                  <a:lnTo>
                    <a:pt x="2182" y="23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19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2"/>
            <p:cNvSpPr/>
            <p:nvPr/>
          </p:nvSpPr>
          <p:spPr>
            <a:xfrm>
              <a:off x="3731325" y="259910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8" y="0"/>
                  </a:moveTo>
                  <a:lnTo>
                    <a:pt x="1970" y="20"/>
                  </a:lnTo>
                  <a:lnTo>
                    <a:pt x="1912" y="78"/>
                  </a:lnTo>
                  <a:lnTo>
                    <a:pt x="1873" y="135"/>
                  </a:lnTo>
                  <a:lnTo>
                    <a:pt x="1854" y="232"/>
                  </a:lnTo>
                  <a:lnTo>
                    <a:pt x="1815" y="483"/>
                  </a:lnTo>
                  <a:lnTo>
                    <a:pt x="1796" y="753"/>
                  </a:lnTo>
                  <a:lnTo>
                    <a:pt x="1796" y="1043"/>
                  </a:lnTo>
                  <a:lnTo>
                    <a:pt x="1777" y="1313"/>
                  </a:lnTo>
                  <a:lnTo>
                    <a:pt x="1738" y="1544"/>
                  </a:lnTo>
                  <a:lnTo>
                    <a:pt x="171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6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4" y="1815"/>
                  </a:lnTo>
                  <a:lnTo>
                    <a:pt x="464" y="1834"/>
                  </a:lnTo>
                  <a:lnTo>
                    <a:pt x="233" y="1853"/>
                  </a:lnTo>
                  <a:lnTo>
                    <a:pt x="136" y="1892"/>
                  </a:lnTo>
                  <a:lnTo>
                    <a:pt x="59" y="1930"/>
                  </a:lnTo>
                  <a:lnTo>
                    <a:pt x="20" y="1969"/>
                  </a:lnTo>
                  <a:lnTo>
                    <a:pt x="1" y="2027"/>
                  </a:lnTo>
                  <a:lnTo>
                    <a:pt x="20" y="2085"/>
                  </a:lnTo>
                  <a:lnTo>
                    <a:pt x="59" y="2143"/>
                  </a:lnTo>
                  <a:lnTo>
                    <a:pt x="136" y="2162"/>
                  </a:lnTo>
                  <a:lnTo>
                    <a:pt x="233" y="2201"/>
                  </a:lnTo>
                  <a:lnTo>
                    <a:pt x="464" y="2239"/>
                  </a:lnTo>
                  <a:lnTo>
                    <a:pt x="754" y="225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6" y="2316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719" y="2432"/>
                  </a:lnTo>
                  <a:lnTo>
                    <a:pt x="1738" y="2509"/>
                  </a:lnTo>
                  <a:lnTo>
                    <a:pt x="1777" y="2741"/>
                  </a:lnTo>
                  <a:lnTo>
                    <a:pt x="1796" y="3011"/>
                  </a:lnTo>
                  <a:lnTo>
                    <a:pt x="1796" y="3301"/>
                  </a:lnTo>
                  <a:lnTo>
                    <a:pt x="1815" y="3590"/>
                  </a:lnTo>
                  <a:lnTo>
                    <a:pt x="1854" y="3822"/>
                  </a:lnTo>
                  <a:lnTo>
                    <a:pt x="1873" y="3918"/>
                  </a:lnTo>
                  <a:lnTo>
                    <a:pt x="1912" y="3996"/>
                  </a:lnTo>
                  <a:lnTo>
                    <a:pt x="1970" y="4034"/>
                  </a:lnTo>
                  <a:lnTo>
                    <a:pt x="2028" y="4054"/>
                  </a:lnTo>
                  <a:lnTo>
                    <a:pt x="2085" y="4034"/>
                  </a:lnTo>
                  <a:lnTo>
                    <a:pt x="2124" y="3996"/>
                  </a:lnTo>
                  <a:lnTo>
                    <a:pt x="2163" y="3918"/>
                  </a:lnTo>
                  <a:lnTo>
                    <a:pt x="2201" y="3822"/>
                  </a:lnTo>
                  <a:lnTo>
                    <a:pt x="2221" y="3590"/>
                  </a:lnTo>
                  <a:lnTo>
                    <a:pt x="2240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8" y="2509"/>
                  </a:lnTo>
                  <a:lnTo>
                    <a:pt x="2336" y="2432"/>
                  </a:lnTo>
                  <a:lnTo>
                    <a:pt x="2375" y="2374"/>
                  </a:lnTo>
                  <a:lnTo>
                    <a:pt x="2433" y="2336"/>
                  </a:lnTo>
                  <a:lnTo>
                    <a:pt x="2510" y="2316"/>
                  </a:lnTo>
                  <a:lnTo>
                    <a:pt x="2722" y="2278"/>
                  </a:lnTo>
                  <a:lnTo>
                    <a:pt x="2993" y="2259"/>
                  </a:lnTo>
                  <a:lnTo>
                    <a:pt x="3301" y="2259"/>
                  </a:lnTo>
                  <a:lnTo>
                    <a:pt x="3572" y="2239"/>
                  </a:lnTo>
                  <a:lnTo>
                    <a:pt x="3823" y="2201"/>
                  </a:lnTo>
                  <a:lnTo>
                    <a:pt x="3900" y="2162"/>
                  </a:lnTo>
                  <a:lnTo>
                    <a:pt x="3977" y="2143"/>
                  </a:lnTo>
                  <a:lnTo>
                    <a:pt x="4035" y="2085"/>
                  </a:lnTo>
                  <a:lnTo>
                    <a:pt x="4035" y="2027"/>
                  </a:lnTo>
                  <a:lnTo>
                    <a:pt x="4035" y="1969"/>
                  </a:lnTo>
                  <a:lnTo>
                    <a:pt x="3977" y="1930"/>
                  </a:lnTo>
                  <a:lnTo>
                    <a:pt x="3900" y="1892"/>
                  </a:lnTo>
                  <a:lnTo>
                    <a:pt x="3823" y="1853"/>
                  </a:lnTo>
                  <a:lnTo>
                    <a:pt x="3572" y="1834"/>
                  </a:lnTo>
                  <a:lnTo>
                    <a:pt x="3301" y="1815"/>
                  </a:lnTo>
                  <a:lnTo>
                    <a:pt x="2993" y="1795"/>
                  </a:lnTo>
                  <a:lnTo>
                    <a:pt x="2722" y="1776"/>
                  </a:lnTo>
                  <a:lnTo>
                    <a:pt x="2510" y="1737"/>
                  </a:lnTo>
                  <a:lnTo>
                    <a:pt x="2433" y="1718"/>
                  </a:lnTo>
                  <a:lnTo>
                    <a:pt x="2375" y="1680"/>
                  </a:lnTo>
                  <a:lnTo>
                    <a:pt x="2336" y="1622"/>
                  </a:lnTo>
                  <a:lnTo>
                    <a:pt x="2298" y="1544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40" y="753"/>
                  </a:lnTo>
                  <a:lnTo>
                    <a:pt x="2221" y="483"/>
                  </a:lnTo>
                  <a:lnTo>
                    <a:pt x="2201" y="232"/>
                  </a:lnTo>
                  <a:lnTo>
                    <a:pt x="2163" y="135"/>
                  </a:lnTo>
                  <a:lnTo>
                    <a:pt x="2124" y="78"/>
                  </a:lnTo>
                  <a:lnTo>
                    <a:pt x="2085" y="20"/>
                  </a:lnTo>
                  <a:lnTo>
                    <a:pt x="20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2"/>
            <p:cNvSpPr/>
            <p:nvPr/>
          </p:nvSpPr>
          <p:spPr>
            <a:xfrm>
              <a:off x="4003000" y="1948175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27" y="0"/>
                  </a:moveTo>
                  <a:lnTo>
                    <a:pt x="1969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53" y="232"/>
                  </a:lnTo>
                  <a:lnTo>
                    <a:pt x="1815" y="464"/>
                  </a:lnTo>
                  <a:lnTo>
                    <a:pt x="1795" y="753"/>
                  </a:lnTo>
                  <a:lnTo>
                    <a:pt x="1795" y="1043"/>
                  </a:lnTo>
                  <a:lnTo>
                    <a:pt x="1776" y="1313"/>
                  </a:lnTo>
                  <a:lnTo>
                    <a:pt x="1737" y="1545"/>
                  </a:lnTo>
                  <a:lnTo>
                    <a:pt x="1699" y="1622"/>
                  </a:lnTo>
                  <a:lnTo>
                    <a:pt x="1680" y="1680"/>
                  </a:lnTo>
                  <a:lnTo>
                    <a:pt x="1622" y="1718"/>
                  </a:lnTo>
                  <a:lnTo>
                    <a:pt x="1525" y="1738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795"/>
                  </a:lnTo>
                  <a:lnTo>
                    <a:pt x="464" y="1815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4"/>
                  </a:lnTo>
                  <a:lnTo>
                    <a:pt x="135" y="2162"/>
                  </a:lnTo>
                  <a:lnTo>
                    <a:pt x="232" y="2201"/>
                  </a:lnTo>
                  <a:lnTo>
                    <a:pt x="464" y="2220"/>
                  </a:lnTo>
                  <a:lnTo>
                    <a:pt x="753" y="2239"/>
                  </a:lnTo>
                  <a:lnTo>
                    <a:pt x="1043" y="2259"/>
                  </a:lnTo>
                  <a:lnTo>
                    <a:pt x="1313" y="2278"/>
                  </a:lnTo>
                  <a:lnTo>
                    <a:pt x="1525" y="2317"/>
                  </a:lnTo>
                  <a:lnTo>
                    <a:pt x="1622" y="2336"/>
                  </a:lnTo>
                  <a:lnTo>
                    <a:pt x="1680" y="2374"/>
                  </a:lnTo>
                  <a:lnTo>
                    <a:pt x="1699" y="2432"/>
                  </a:lnTo>
                  <a:lnTo>
                    <a:pt x="1737" y="2510"/>
                  </a:lnTo>
                  <a:lnTo>
                    <a:pt x="1776" y="2741"/>
                  </a:lnTo>
                  <a:lnTo>
                    <a:pt x="1795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3" y="3919"/>
                  </a:lnTo>
                  <a:lnTo>
                    <a:pt x="1911" y="3976"/>
                  </a:lnTo>
                  <a:lnTo>
                    <a:pt x="1969" y="4034"/>
                  </a:lnTo>
                  <a:lnTo>
                    <a:pt x="2027" y="4054"/>
                  </a:lnTo>
                  <a:lnTo>
                    <a:pt x="2085" y="4034"/>
                  </a:lnTo>
                  <a:lnTo>
                    <a:pt x="2123" y="3976"/>
                  </a:lnTo>
                  <a:lnTo>
                    <a:pt x="2162" y="3919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59" y="3011"/>
                  </a:lnTo>
                  <a:lnTo>
                    <a:pt x="2278" y="2741"/>
                  </a:lnTo>
                  <a:lnTo>
                    <a:pt x="2297" y="2510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32" y="2336"/>
                  </a:lnTo>
                  <a:lnTo>
                    <a:pt x="2509" y="2317"/>
                  </a:lnTo>
                  <a:lnTo>
                    <a:pt x="2722" y="2278"/>
                  </a:lnTo>
                  <a:lnTo>
                    <a:pt x="2992" y="2259"/>
                  </a:lnTo>
                  <a:lnTo>
                    <a:pt x="3301" y="2239"/>
                  </a:lnTo>
                  <a:lnTo>
                    <a:pt x="3571" y="2220"/>
                  </a:lnTo>
                  <a:lnTo>
                    <a:pt x="3822" y="2201"/>
                  </a:lnTo>
                  <a:lnTo>
                    <a:pt x="3899" y="2162"/>
                  </a:lnTo>
                  <a:lnTo>
                    <a:pt x="3976" y="2124"/>
                  </a:lnTo>
                  <a:lnTo>
                    <a:pt x="4034" y="2085"/>
                  </a:lnTo>
                  <a:lnTo>
                    <a:pt x="4034" y="2027"/>
                  </a:lnTo>
                  <a:lnTo>
                    <a:pt x="4034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22" y="1853"/>
                  </a:lnTo>
                  <a:lnTo>
                    <a:pt x="3571" y="1815"/>
                  </a:lnTo>
                  <a:lnTo>
                    <a:pt x="3301" y="1795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8"/>
                  </a:lnTo>
                  <a:lnTo>
                    <a:pt x="2432" y="1718"/>
                  </a:lnTo>
                  <a:lnTo>
                    <a:pt x="2374" y="1680"/>
                  </a:lnTo>
                  <a:lnTo>
                    <a:pt x="2336" y="1622"/>
                  </a:lnTo>
                  <a:lnTo>
                    <a:pt x="2297" y="1545"/>
                  </a:lnTo>
                  <a:lnTo>
                    <a:pt x="2278" y="1313"/>
                  </a:lnTo>
                  <a:lnTo>
                    <a:pt x="2259" y="1043"/>
                  </a:lnTo>
                  <a:lnTo>
                    <a:pt x="2239" y="753"/>
                  </a:lnTo>
                  <a:lnTo>
                    <a:pt x="2220" y="464"/>
                  </a:lnTo>
                  <a:lnTo>
                    <a:pt x="2181" y="232"/>
                  </a:lnTo>
                  <a:lnTo>
                    <a:pt x="2162" y="136"/>
                  </a:lnTo>
                  <a:lnTo>
                    <a:pt x="2123" y="58"/>
                  </a:lnTo>
                  <a:lnTo>
                    <a:pt x="2085" y="20"/>
                  </a:lnTo>
                  <a:lnTo>
                    <a:pt x="20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2"/>
            <p:cNvSpPr/>
            <p:nvPr/>
          </p:nvSpPr>
          <p:spPr>
            <a:xfrm>
              <a:off x="3201050" y="2106450"/>
              <a:ext cx="100875" cy="101350"/>
            </a:xfrm>
            <a:custGeom>
              <a:avLst/>
              <a:gdLst/>
              <a:ahLst/>
              <a:cxnLst/>
              <a:rect l="l" t="t" r="r" b="b"/>
              <a:pathLst>
                <a:path w="4035" h="4054" extrusionOk="0">
                  <a:moveTo>
                    <a:pt x="2008" y="0"/>
                  </a:moveTo>
                  <a:lnTo>
                    <a:pt x="1950" y="19"/>
                  </a:lnTo>
                  <a:lnTo>
                    <a:pt x="1911" y="58"/>
                  </a:lnTo>
                  <a:lnTo>
                    <a:pt x="1872" y="135"/>
                  </a:lnTo>
                  <a:lnTo>
                    <a:pt x="1853" y="232"/>
                  </a:lnTo>
                  <a:lnTo>
                    <a:pt x="1815" y="483"/>
                  </a:lnTo>
                  <a:lnTo>
                    <a:pt x="1795" y="753"/>
                  </a:lnTo>
                  <a:lnTo>
                    <a:pt x="1776" y="1042"/>
                  </a:lnTo>
                  <a:lnTo>
                    <a:pt x="1757" y="1313"/>
                  </a:lnTo>
                  <a:lnTo>
                    <a:pt x="1737" y="1544"/>
                  </a:lnTo>
                  <a:lnTo>
                    <a:pt x="1699" y="1621"/>
                  </a:lnTo>
                  <a:lnTo>
                    <a:pt x="1660" y="1679"/>
                  </a:lnTo>
                  <a:lnTo>
                    <a:pt x="1602" y="1718"/>
                  </a:lnTo>
                  <a:lnTo>
                    <a:pt x="1525" y="1737"/>
                  </a:lnTo>
                  <a:lnTo>
                    <a:pt x="1313" y="1776"/>
                  </a:lnTo>
                  <a:lnTo>
                    <a:pt x="1043" y="1795"/>
                  </a:lnTo>
                  <a:lnTo>
                    <a:pt x="753" y="1814"/>
                  </a:lnTo>
                  <a:lnTo>
                    <a:pt x="463" y="1814"/>
                  </a:lnTo>
                  <a:lnTo>
                    <a:pt x="232" y="1853"/>
                  </a:lnTo>
                  <a:lnTo>
                    <a:pt x="135" y="1892"/>
                  </a:lnTo>
                  <a:lnTo>
                    <a:pt x="58" y="1911"/>
                  </a:lnTo>
                  <a:lnTo>
                    <a:pt x="20" y="1969"/>
                  </a:lnTo>
                  <a:lnTo>
                    <a:pt x="0" y="2027"/>
                  </a:lnTo>
                  <a:lnTo>
                    <a:pt x="20" y="2085"/>
                  </a:lnTo>
                  <a:lnTo>
                    <a:pt x="58" y="2123"/>
                  </a:lnTo>
                  <a:lnTo>
                    <a:pt x="135" y="2162"/>
                  </a:lnTo>
                  <a:lnTo>
                    <a:pt x="232" y="2200"/>
                  </a:lnTo>
                  <a:lnTo>
                    <a:pt x="463" y="2220"/>
                  </a:lnTo>
                  <a:lnTo>
                    <a:pt x="753" y="2239"/>
                  </a:lnTo>
                  <a:lnTo>
                    <a:pt x="1043" y="2258"/>
                  </a:lnTo>
                  <a:lnTo>
                    <a:pt x="1313" y="2278"/>
                  </a:lnTo>
                  <a:lnTo>
                    <a:pt x="1525" y="2316"/>
                  </a:lnTo>
                  <a:lnTo>
                    <a:pt x="1602" y="2336"/>
                  </a:lnTo>
                  <a:lnTo>
                    <a:pt x="1660" y="2374"/>
                  </a:lnTo>
                  <a:lnTo>
                    <a:pt x="1699" y="2432"/>
                  </a:lnTo>
                  <a:lnTo>
                    <a:pt x="1737" y="2509"/>
                  </a:lnTo>
                  <a:lnTo>
                    <a:pt x="1757" y="2741"/>
                  </a:lnTo>
                  <a:lnTo>
                    <a:pt x="1776" y="3011"/>
                  </a:lnTo>
                  <a:lnTo>
                    <a:pt x="1795" y="3301"/>
                  </a:lnTo>
                  <a:lnTo>
                    <a:pt x="1815" y="3571"/>
                  </a:lnTo>
                  <a:lnTo>
                    <a:pt x="1853" y="3822"/>
                  </a:lnTo>
                  <a:lnTo>
                    <a:pt x="1872" y="3918"/>
                  </a:lnTo>
                  <a:lnTo>
                    <a:pt x="1911" y="3976"/>
                  </a:lnTo>
                  <a:lnTo>
                    <a:pt x="1950" y="4034"/>
                  </a:lnTo>
                  <a:lnTo>
                    <a:pt x="2008" y="4053"/>
                  </a:lnTo>
                  <a:lnTo>
                    <a:pt x="2065" y="4034"/>
                  </a:lnTo>
                  <a:lnTo>
                    <a:pt x="2123" y="3976"/>
                  </a:lnTo>
                  <a:lnTo>
                    <a:pt x="2162" y="3918"/>
                  </a:lnTo>
                  <a:lnTo>
                    <a:pt x="2181" y="3822"/>
                  </a:lnTo>
                  <a:lnTo>
                    <a:pt x="2220" y="3571"/>
                  </a:lnTo>
                  <a:lnTo>
                    <a:pt x="2239" y="3301"/>
                  </a:lnTo>
                  <a:lnTo>
                    <a:pt x="2239" y="3011"/>
                  </a:lnTo>
                  <a:lnTo>
                    <a:pt x="2258" y="2741"/>
                  </a:lnTo>
                  <a:lnTo>
                    <a:pt x="2297" y="2509"/>
                  </a:lnTo>
                  <a:lnTo>
                    <a:pt x="2336" y="2432"/>
                  </a:lnTo>
                  <a:lnTo>
                    <a:pt x="2374" y="2374"/>
                  </a:lnTo>
                  <a:lnTo>
                    <a:pt x="2413" y="2336"/>
                  </a:lnTo>
                  <a:lnTo>
                    <a:pt x="2509" y="2316"/>
                  </a:lnTo>
                  <a:lnTo>
                    <a:pt x="2722" y="2278"/>
                  </a:lnTo>
                  <a:lnTo>
                    <a:pt x="2992" y="2258"/>
                  </a:lnTo>
                  <a:lnTo>
                    <a:pt x="3281" y="2239"/>
                  </a:lnTo>
                  <a:lnTo>
                    <a:pt x="3571" y="2220"/>
                  </a:lnTo>
                  <a:lnTo>
                    <a:pt x="3803" y="2200"/>
                  </a:lnTo>
                  <a:lnTo>
                    <a:pt x="3899" y="2162"/>
                  </a:lnTo>
                  <a:lnTo>
                    <a:pt x="3976" y="2123"/>
                  </a:lnTo>
                  <a:lnTo>
                    <a:pt x="4015" y="2085"/>
                  </a:lnTo>
                  <a:lnTo>
                    <a:pt x="4034" y="2027"/>
                  </a:lnTo>
                  <a:lnTo>
                    <a:pt x="4015" y="1969"/>
                  </a:lnTo>
                  <a:lnTo>
                    <a:pt x="3976" y="1911"/>
                  </a:lnTo>
                  <a:lnTo>
                    <a:pt x="3899" y="1892"/>
                  </a:lnTo>
                  <a:lnTo>
                    <a:pt x="3803" y="1853"/>
                  </a:lnTo>
                  <a:lnTo>
                    <a:pt x="3571" y="1814"/>
                  </a:lnTo>
                  <a:lnTo>
                    <a:pt x="3281" y="1814"/>
                  </a:lnTo>
                  <a:lnTo>
                    <a:pt x="2992" y="1795"/>
                  </a:lnTo>
                  <a:lnTo>
                    <a:pt x="2722" y="1776"/>
                  </a:lnTo>
                  <a:lnTo>
                    <a:pt x="2509" y="1737"/>
                  </a:lnTo>
                  <a:lnTo>
                    <a:pt x="2413" y="1718"/>
                  </a:lnTo>
                  <a:lnTo>
                    <a:pt x="2374" y="1679"/>
                  </a:lnTo>
                  <a:lnTo>
                    <a:pt x="2336" y="1621"/>
                  </a:lnTo>
                  <a:lnTo>
                    <a:pt x="2297" y="1544"/>
                  </a:lnTo>
                  <a:lnTo>
                    <a:pt x="2258" y="1313"/>
                  </a:lnTo>
                  <a:lnTo>
                    <a:pt x="2239" y="1042"/>
                  </a:lnTo>
                  <a:lnTo>
                    <a:pt x="2239" y="753"/>
                  </a:lnTo>
                  <a:lnTo>
                    <a:pt x="2220" y="483"/>
                  </a:lnTo>
                  <a:lnTo>
                    <a:pt x="2181" y="232"/>
                  </a:lnTo>
                  <a:lnTo>
                    <a:pt x="2162" y="135"/>
                  </a:lnTo>
                  <a:lnTo>
                    <a:pt x="2123" y="58"/>
                  </a:lnTo>
                  <a:lnTo>
                    <a:pt x="2065" y="1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2"/>
          <p:cNvGrpSpPr/>
          <p:nvPr/>
        </p:nvGrpSpPr>
        <p:grpSpPr>
          <a:xfrm>
            <a:off x="24698" y="2700926"/>
            <a:ext cx="692640" cy="657279"/>
            <a:chOff x="-3009275" y="-1482550"/>
            <a:chExt cx="1248225" cy="1184500"/>
          </a:xfrm>
        </p:grpSpPr>
        <p:sp>
          <p:nvSpPr>
            <p:cNvPr id="2993" name="Google Shape;2993;p32"/>
            <p:cNvSpPr/>
            <p:nvPr/>
          </p:nvSpPr>
          <p:spPr>
            <a:xfrm>
              <a:off x="-3009275" y="-1482550"/>
              <a:ext cx="479675" cy="1032050"/>
            </a:xfrm>
            <a:custGeom>
              <a:avLst/>
              <a:gdLst/>
              <a:ahLst/>
              <a:cxnLst/>
              <a:rect l="l" t="t" r="r" b="b"/>
              <a:pathLst>
                <a:path w="19187" h="41282" extrusionOk="0">
                  <a:moveTo>
                    <a:pt x="12409" y="1"/>
                  </a:moveTo>
                  <a:lnTo>
                    <a:pt x="11856" y="447"/>
                  </a:lnTo>
                  <a:lnTo>
                    <a:pt x="11304" y="914"/>
                  </a:lnTo>
                  <a:lnTo>
                    <a:pt x="10773" y="1403"/>
                  </a:lnTo>
                  <a:lnTo>
                    <a:pt x="10263" y="1892"/>
                  </a:lnTo>
                  <a:lnTo>
                    <a:pt x="9774" y="2423"/>
                  </a:lnTo>
                  <a:lnTo>
                    <a:pt x="9307" y="2954"/>
                  </a:lnTo>
                  <a:lnTo>
                    <a:pt x="8861" y="3528"/>
                  </a:lnTo>
                  <a:lnTo>
                    <a:pt x="8436" y="4101"/>
                  </a:lnTo>
                  <a:lnTo>
                    <a:pt x="8032" y="4675"/>
                  </a:lnTo>
                  <a:lnTo>
                    <a:pt x="7649" y="5291"/>
                  </a:lnTo>
                  <a:lnTo>
                    <a:pt x="7288" y="5907"/>
                  </a:lnTo>
                  <a:lnTo>
                    <a:pt x="6948" y="6523"/>
                  </a:lnTo>
                  <a:lnTo>
                    <a:pt x="6630" y="7182"/>
                  </a:lnTo>
                  <a:lnTo>
                    <a:pt x="6353" y="7819"/>
                  </a:lnTo>
                  <a:lnTo>
                    <a:pt x="6077" y="8499"/>
                  </a:lnTo>
                  <a:lnTo>
                    <a:pt x="5844" y="9179"/>
                  </a:lnTo>
                  <a:lnTo>
                    <a:pt x="5206" y="7755"/>
                  </a:lnTo>
                  <a:lnTo>
                    <a:pt x="4888" y="8350"/>
                  </a:lnTo>
                  <a:lnTo>
                    <a:pt x="4569" y="8945"/>
                  </a:lnTo>
                  <a:lnTo>
                    <a:pt x="4271" y="9540"/>
                  </a:lnTo>
                  <a:lnTo>
                    <a:pt x="3995" y="10156"/>
                  </a:lnTo>
                  <a:lnTo>
                    <a:pt x="3719" y="10772"/>
                  </a:lnTo>
                  <a:lnTo>
                    <a:pt x="3464" y="11410"/>
                  </a:lnTo>
                  <a:lnTo>
                    <a:pt x="3230" y="12026"/>
                  </a:lnTo>
                  <a:lnTo>
                    <a:pt x="2997" y="12663"/>
                  </a:lnTo>
                  <a:lnTo>
                    <a:pt x="2784" y="13301"/>
                  </a:lnTo>
                  <a:lnTo>
                    <a:pt x="2614" y="13959"/>
                  </a:lnTo>
                  <a:lnTo>
                    <a:pt x="2423" y="14597"/>
                  </a:lnTo>
                  <a:lnTo>
                    <a:pt x="2274" y="15255"/>
                  </a:lnTo>
                  <a:lnTo>
                    <a:pt x="2126" y="15914"/>
                  </a:lnTo>
                  <a:lnTo>
                    <a:pt x="1998" y="16573"/>
                  </a:lnTo>
                  <a:lnTo>
                    <a:pt x="1892" y="17252"/>
                  </a:lnTo>
                  <a:lnTo>
                    <a:pt x="1807" y="17911"/>
                  </a:lnTo>
                  <a:lnTo>
                    <a:pt x="1594" y="17550"/>
                  </a:lnTo>
                  <a:lnTo>
                    <a:pt x="1339" y="17210"/>
                  </a:lnTo>
                  <a:lnTo>
                    <a:pt x="1042" y="16891"/>
                  </a:lnTo>
                  <a:lnTo>
                    <a:pt x="723" y="16615"/>
                  </a:lnTo>
                  <a:lnTo>
                    <a:pt x="660" y="17422"/>
                  </a:lnTo>
                  <a:lnTo>
                    <a:pt x="617" y="18230"/>
                  </a:lnTo>
                  <a:lnTo>
                    <a:pt x="575" y="19016"/>
                  </a:lnTo>
                  <a:lnTo>
                    <a:pt x="553" y="19823"/>
                  </a:lnTo>
                  <a:lnTo>
                    <a:pt x="575" y="20631"/>
                  </a:lnTo>
                  <a:lnTo>
                    <a:pt x="596" y="21417"/>
                  </a:lnTo>
                  <a:lnTo>
                    <a:pt x="638" y="22224"/>
                  </a:lnTo>
                  <a:lnTo>
                    <a:pt x="702" y="23031"/>
                  </a:lnTo>
                  <a:lnTo>
                    <a:pt x="787" y="23818"/>
                  </a:lnTo>
                  <a:lnTo>
                    <a:pt x="872" y="24625"/>
                  </a:lnTo>
                  <a:lnTo>
                    <a:pt x="999" y="25411"/>
                  </a:lnTo>
                  <a:lnTo>
                    <a:pt x="1127" y="26197"/>
                  </a:lnTo>
                  <a:lnTo>
                    <a:pt x="1297" y="26983"/>
                  </a:lnTo>
                  <a:lnTo>
                    <a:pt x="1467" y="27769"/>
                  </a:lnTo>
                  <a:lnTo>
                    <a:pt x="1658" y="28534"/>
                  </a:lnTo>
                  <a:lnTo>
                    <a:pt x="1871" y="29320"/>
                  </a:lnTo>
                  <a:lnTo>
                    <a:pt x="1701" y="29108"/>
                  </a:lnTo>
                  <a:lnTo>
                    <a:pt x="1488" y="28895"/>
                  </a:lnTo>
                  <a:lnTo>
                    <a:pt x="1276" y="28725"/>
                  </a:lnTo>
                  <a:lnTo>
                    <a:pt x="1042" y="28555"/>
                  </a:lnTo>
                  <a:lnTo>
                    <a:pt x="787" y="28428"/>
                  </a:lnTo>
                  <a:lnTo>
                    <a:pt x="532" y="28300"/>
                  </a:lnTo>
                  <a:lnTo>
                    <a:pt x="277" y="28215"/>
                  </a:lnTo>
                  <a:lnTo>
                    <a:pt x="1" y="28152"/>
                  </a:lnTo>
                  <a:lnTo>
                    <a:pt x="1" y="28152"/>
                  </a:lnTo>
                  <a:lnTo>
                    <a:pt x="235" y="28853"/>
                  </a:lnTo>
                  <a:lnTo>
                    <a:pt x="490" y="29533"/>
                  </a:lnTo>
                  <a:lnTo>
                    <a:pt x="766" y="30234"/>
                  </a:lnTo>
                  <a:lnTo>
                    <a:pt x="1063" y="30914"/>
                  </a:lnTo>
                  <a:lnTo>
                    <a:pt x="1403" y="31572"/>
                  </a:lnTo>
                  <a:lnTo>
                    <a:pt x="1743" y="32210"/>
                  </a:lnTo>
                  <a:lnTo>
                    <a:pt x="2126" y="32868"/>
                  </a:lnTo>
                  <a:lnTo>
                    <a:pt x="2508" y="33484"/>
                  </a:lnTo>
                  <a:lnTo>
                    <a:pt x="2933" y="34101"/>
                  </a:lnTo>
                  <a:lnTo>
                    <a:pt x="3358" y="34695"/>
                  </a:lnTo>
                  <a:lnTo>
                    <a:pt x="3825" y="35269"/>
                  </a:lnTo>
                  <a:lnTo>
                    <a:pt x="4314" y="35843"/>
                  </a:lnTo>
                  <a:lnTo>
                    <a:pt x="4803" y="36395"/>
                  </a:lnTo>
                  <a:lnTo>
                    <a:pt x="5312" y="36905"/>
                  </a:lnTo>
                  <a:lnTo>
                    <a:pt x="5865" y="37415"/>
                  </a:lnTo>
                  <a:lnTo>
                    <a:pt x="6417" y="37925"/>
                  </a:lnTo>
                  <a:lnTo>
                    <a:pt x="6715" y="38201"/>
                  </a:lnTo>
                  <a:lnTo>
                    <a:pt x="7182" y="38626"/>
                  </a:lnTo>
                  <a:lnTo>
                    <a:pt x="8308" y="39773"/>
                  </a:lnTo>
                  <a:lnTo>
                    <a:pt x="9817" y="41282"/>
                  </a:lnTo>
                  <a:lnTo>
                    <a:pt x="10072" y="40857"/>
                  </a:lnTo>
                  <a:lnTo>
                    <a:pt x="10348" y="40453"/>
                  </a:lnTo>
                  <a:lnTo>
                    <a:pt x="10645" y="40071"/>
                  </a:lnTo>
                  <a:lnTo>
                    <a:pt x="10943" y="39688"/>
                  </a:lnTo>
                  <a:lnTo>
                    <a:pt x="11261" y="39306"/>
                  </a:lnTo>
                  <a:lnTo>
                    <a:pt x="11601" y="38966"/>
                  </a:lnTo>
                  <a:lnTo>
                    <a:pt x="12302" y="38265"/>
                  </a:lnTo>
                  <a:lnTo>
                    <a:pt x="13025" y="37585"/>
                  </a:lnTo>
                  <a:lnTo>
                    <a:pt x="13747" y="36905"/>
                  </a:lnTo>
                  <a:lnTo>
                    <a:pt x="14469" y="36246"/>
                  </a:lnTo>
                  <a:lnTo>
                    <a:pt x="15192" y="35545"/>
                  </a:lnTo>
                  <a:lnTo>
                    <a:pt x="15914" y="34802"/>
                  </a:lnTo>
                  <a:lnTo>
                    <a:pt x="16658" y="33973"/>
                  </a:lnTo>
                  <a:lnTo>
                    <a:pt x="17019" y="33548"/>
                  </a:lnTo>
                  <a:lnTo>
                    <a:pt x="17380" y="33081"/>
                  </a:lnTo>
                  <a:lnTo>
                    <a:pt x="17720" y="32613"/>
                  </a:lnTo>
                  <a:lnTo>
                    <a:pt x="18039" y="32146"/>
                  </a:lnTo>
                  <a:lnTo>
                    <a:pt x="18336" y="31657"/>
                  </a:lnTo>
                  <a:lnTo>
                    <a:pt x="18591" y="31169"/>
                  </a:lnTo>
                  <a:lnTo>
                    <a:pt x="18825" y="30680"/>
                  </a:lnTo>
                  <a:lnTo>
                    <a:pt x="18995" y="30191"/>
                  </a:lnTo>
                  <a:lnTo>
                    <a:pt x="19059" y="29936"/>
                  </a:lnTo>
                  <a:lnTo>
                    <a:pt x="19101" y="29703"/>
                  </a:lnTo>
                  <a:lnTo>
                    <a:pt x="19144" y="29448"/>
                  </a:lnTo>
                  <a:lnTo>
                    <a:pt x="19165" y="29193"/>
                  </a:lnTo>
                  <a:lnTo>
                    <a:pt x="19186" y="28959"/>
                  </a:lnTo>
                  <a:lnTo>
                    <a:pt x="19165" y="28704"/>
                  </a:lnTo>
                  <a:lnTo>
                    <a:pt x="19144" y="28470"/>
                  </a:lnTo>
                  <a:lnTo>
                    <a:pt x="19101" y="28237"/>
                  </a:lnTo>
                  <a:lnTo>
                    <a:pt x="18740" y="28364"/>
                  </a:lnTo>
                  <a:lnTo>
                    <a:pt x="18251" y="28534"/>
                  </a:lnTo>
                  <a:lnTo>
                    <a:pt x="17763" y="28704"/>
                  </a:lnTo>
                  <a:lnTo>
                    <a:pt x="17423" y="28853"/>
                  </a:lnTo>
                  <a:lnTo>
                    <a:pt x="17423" y="28853"/>
                  </a:lnTo>
                  <a:lnTo>
                    <a:pt x="17826" y="27536"/>
                  </a:lnTo>
                  <a:lnTo>
                    <a:pt x="18187" y="26197"/>
                  </a:lnTo>
                  <a:lnTo>
                    <a:pt x="18357" y="25517"/>
                  </a:lnTo>
                  <a:lnTo>
                    <a:pt x="18506" y="24859"/>
                  </a:lnTo>
                  <a:lnTo>
                    <a:pt x="18655" y="24179"/>
                  </a:lnTo>
                  <a:lnTo>
                    <a:pt x="18782" y="23499"/>
                  </a:lnTo>
                  <a:lnTo>
                    <a:pt x="18889" y="22798"/>
                  </a:lnTo>
                  <a:lnTo>
                    <a:pt x="18974" y="22118"/>
                  </a:lnTo>
                  <a:lnTo>
                    <a:pt x="19037" y="21438"/>
                  </a:lnTo>
                  <a:lnTo>
                    <a:pt x="19080" y="20758"/>
                  </a:lnTo>
                  <a:lnTo>
                    <a:pt x="19101" y="20057"/>
                  </a:lnTo>
                  <a:lnTo>
                    <a:pt x="19101" y="19377"/>
                  </a:lnTo>
                  <a:lnTo>
                    <a:pt x="19080" y="18676"/>
                  </a:lnTo>
                  <a:lnTo>
                    <a:pt x="19037" y="17996"/>
                  </a:lnTo>
                  <a:lnTo>
                    <a:pt x="18697" y="18294"/>
                  </a:lnTo>
                  <a:lnTo>
                    <a:pt x="18357" y="18527"/>
                  </a:lnTo>
                  <a:lnTo>
                    <a:pt x="17996" y="18740"/>
                  </a:lnTo>
                  <a:lnTo>
                    <a:pt x="17571" y="18931"/>
                  </a:lnTo>
                  <a:lnTo>
                    <a:pt x="17720" y="18230"/>
                  </a:lnTo>
                  <a:lnTo>
                    <a:pt x="17826" y="17529"/>
                  </a:lnTo>
                  <a:lnTo>
                    <a:pt x="17911" y="16870"/>
                  </a:lnTo>
                  <a:lnTo>
                    <a:pt x="17933" y="16233"/>
                  </a:lnTo>
                  <a:lnTo>
                    <a:pt x="17954" y="15595"/>
                  </a:lnTo>
                  <a:lnTo>
                    <a:pt x="17933" y="14979"/>
                  </a:lnTo>
                  <a:lnTo>
                    <a:pt x="17890" y="14363"/>
                  </a:lnTo>
                  <a:lnTo>
                    <a:pt x="17826" y="13747"/>
                  </a:lnTo>
                  <a:lnTo>
                    <a:pt x="17678" y="12536"/>
                  </a:lnTo>
                  <a:lnTo>
                    <a:pt x="17508" y="11261"/>
                  </a:lnTo>
                  <a:lnTo>
                    <a:pt x="17423" y="10602"/>
                  </a:lnTo>
                  <a:lnTo>
                    <a:pt x="17359" y="9923"/>
                  </a:lnTo>
                  <a:lnTo>
                    <a:pt x="17316" y="9221"/>
                  </a:lnTo>
                  <a:lnTo>
                    <a:pt x="17274" y="8499"/>
                  </a:lnTo>
                  <a:lnTo>
                    <a:pt x="16700" y="8818"/>
                  </a:lnTo>
                  <a:lnTo>
                    <a:pt x="16403" y="8988"/>
                  </a:lnTo>
                  <a:lnTo>
                    <a:pt x="16169" y="9136"/>
                  </a:lnTo>
                  <a:lnTo>
                    <a:pt x="15808" y="9328"/>
                  </a:lnTo>
                  <a:lnTo>
                    <a:pt x="15723" y="8712"/>
                  </a:lnTo>
                  <a:lnTo>
                    <a:pt x="15617" y="8095"/>
                  </a:lnTo>
                  <a:lnTo>
                    <a:pt x="15489" y="7501"/>
                  </a:lnTo>
                  <a:lnTo>
                    <a:pt x="15319" y="6884"/>
                  </a:lnTo>
                  <a:lnTo>
                    <a:pt x="15149" y="6289"/>
                  </a:lnTo>
                  <a:lnTo>
                    <a:pt x="14958" y="5716"/>
                  </a:lnTo>
                  <a:lnTo>
                    <a:pt x="14746" y="5121"/>
                  </a:lnTo>
                  <a:lnTo>
                    <a:pt x="14533" y="4547"/>
                  </a:lnTo>
                  <a:lnTo>
                    <a:pt x="14045" y="3400"/>
                  </a:lnTo>
                  <a:lnTo>
                    <a:pt x="13513" y="2253"/>
                  </a:lnTo>
                  <a:lnTo>
                    <a:pt x="12982" y="1127"/>
                  </a:lnTo>
                  <a:lnTo>
                    <a:pt x="12409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2"/>
            <p:cNvSpPr/>
            <p:nvPr/>
          </p:nvSpPr>
          <p:spPr>
            <a:xfrm>
              <a:off x="-2850450" y="-1316825"/>
              <a:ext cx="146625" cy="815875"/>
            </a:xfrm>
            <a:custGeom>
              <a:avLst/>
              <a:gdLst/>
              <a:ahLst/>
              <a:cxnLst/>
              <a:rect l="l" t="t" r="r" b="b"/>
              <a:pathLst>
                <a:path w="5865" h="32635" extrusionOk="0">
                  <a:moveTo>
                    <a:pt x="5864" y="0"/>
                  </a:moveTo>
                  <a:lnTo>
                    <a:pt x="5206" y="957"/>
                  </a:lnTo>
                  <a:lnTo>
                    <a:pt x="4611" y="1934"/>
                  </a:lnTo>
                  <a:lnTo>
                    <a:pt x="4037" y="2911"/>
                  </a:lnTo>
                  <a:lnTo>
                    <a:pt x="3527" y="3910"/>
                  </a:lnTo>
                  <a:lnTo>
                    <a:pt x="3039" y="4930"/>
                  </a:lnTo>
                  <a:lnTo>
                    <a:pt x="2592" y="5949"/>
                  </a:lnTo>
                  <a:lnTo>
                    <a:pt x="2189" y="6969"/>
                  </a:lnTo>
                  <a:lnTo>
                    <a:pt x="1828" y="7989"/>
                  </a:lnTo>
                  <a:lnTo>
                    <a:pt x="1509" y="9009"/>
                  </a:lnTo>
                  <a:lnTo>
                    <a:pt x="1211" y="10029"/>
                  </a:lnTo>
                  <a:lnTo>
                    <a:pt x="957" y="11048"/>
                  </a:lnTo>
                  <a:lnTo>
                    <a:pt x="723" y="12047"/>
                  </a:lnTo>
                  <a:lnTo>
                    <a:pt x="532" y="13046"/>
                  </a:lnTo>
                  <a:lnTo>
                    <a:pt x="383" y="14044"/>
                  </a:lnTo>
                  <a:lnTo>
                    <a:pt x="234" y="15000"/>
                  </a:lnTo>
                  <a:lnTo>
                    <a:pt x="149" y="15956"/>
                  </a:lnTo>
                  <a:lnTo>
                    <a:pt x="64" y="16891"/>
                  </a:lnTo>
                  <a:lnTo>
                    <a:pt x="22" y="17805"/>
                  </a:lnTo>
                  <a:lnTo>
                    <a:pt x="0" y="18697"/>
                  </a:lnTo>
                  <a:lnTo>
                    <a:pt x="0" y="19568"/>
                  </a:lnTo>
                  <a:lnTo>
                    <a:pt x="22" y="20397"/>
                  </a:lnTo>
                  <a:lnTo>
                    <a:pt x="64" y="21204"/>
                  </a:lnTo>
                  <a:lnTo>
                    <a:pt x="128" y="21969"/>
                  </a:lnTo>
                  <a:lnTo>
                    <a:pt x="213" y="22691"/>
                  </a:lnTo>
                  <a:lnTo>
                    <a:pt x="319" y="23392"/>
                  </a:lnTo>
                  <a:lnTo>
                    <a:pt x="447" y="24051"/>
                  </a:lnTo>
                  <a:lnTo>
                    <a:pt x="595" y="24646"/>
                  </a:lnTo>
                  <a:lnTo>
                    <a:pt x="744" y="25220"/>
                  </a:lnTo>
                  <a:lnTo>
                    <a:pt x="914" y="25729"/>
                  </a:lnTo>
                  <a:lnTo>
                    <a:pt x="1105" y="26197"/>
                  </a:lnTo>
                  <a:lnTo>
                    <a:pt x="1296" y="26601"/>
                  </a:lnTo>
                  <a:lnTo>
                    <a:pt x="1509" y="26962"/>
                  </a:lnTo>
                  <a:lnTo>
                    <a:pt x="1913" y="27599"/>
                  </a:lnTo>
                  <a:lnTo>
                    <a:pt x="2231" y="28215"/>
                  </a:lnTo>
                  <a:lnTo>
                    <a:pt x="2508" y="28789"/>
                  </a:lnTo>
                  <a:lnTo>
                    <a:pt x="2741" y="29320"/>
                  </a:lnTo>
                  <a:lnTo>
                    <a:pt x="2911" y="29830"/>
                  </a:lnTo>
                  <a:lnTo>
                    <a:pt x="3039" y="30297"/>
                  </a:lnTo>
                  <a:lnTo>
                    <a:pt x="3124" y="30722"/>
                  </a:lnTo>
                  <a:lnTo>
                    <a:pt x="3187" y="31126"/>
                  </a:lnTo>
                  <a:lnTo>
                    <a:pt x="3230" y="31466"/>
                  </a:lnTo>
                  <a:lnTo>
                    <a:pt x="3230" y="31763"/>
                  </a:lnTo>
                  <a:lnTo>
                    <a:pt x="3230" y="32040"/>
                  </a:lnTo>
                  <a:lnTo>
                    <a:pt x="3209" y="32252"/>
                  </a:lnTo>
                  <a:lnTo>
                    <a:pt x="3166" y="32549"/>
                  </a:lnTo>
                  <a:lnTo>
                    <a:pt x="3145" y="32634"/>
                  </a:lnTo>
                  <a:lnTo>
                    <a:pt x="3187" y="32528"/>
                  </a:lnTo>
                  <a:lnTo>
                    <a:pt x="3272" y="32231"/>
                  </a:lnTo>
                  <a:lnTo>
                    <a:pt x="3336" y="31997"/>
                  </a:lnTo>
                  <a:lnTo>
                    <a:pt x="3379" y="31700"/>
                  </a:lnTo>
                  <a:lnTo>
                    <a:pt x="3421" y="31360"/>
                  </a:lnTo>
                  <a:lnTo>
                    <a:pt x="3421" y="30977"/>
                  </a:lnTo>
                  <a:lnTo>
                    <a:pt x="3421" y="30552"/>
                  </a:lnTo>
                  <a:lnTo>
                    <a:pt x="3400" y="30064"/>
                  </a:lnTo>
                  <a:lnTo>
                    <a:pt x="3336" y="29554"/>
                  </a:lnTo>
                  <a:lnTo>
                    <a:pt x="3230" y="28980"/>
                  </a:lnTo>
                  <a:lnTo>
                    <a:pt x="3081" y="28364"/>
                  </a:lnTo>
                  <a:lnTo>
                    <a:pt x="2890" y="27684"/>
                  </a:lnTo>
                  <a:lnTo>
                    <a:pt x="2635" y="26983"/>
                  </a:lnTo>
                  <a:lnTo>
                    <a:pt x="2338" y="26239"/>
                  </a:lnTo>
                  <a:lnTo>
                    <a:pt x="2125" y="25751"/>
                  </a:lnTo>
                  <a:lnTo>
                    <a:pt x="1934" y="25262"/>
                  </a:lnTo>
                  <a:lnTo>
                    <a:pt x="1785" y="24773"/>
                  </a:lnTo>
                  <a:lnTo>
                    <a:pt x="1615" y="24263"/>
                  </a:lnTo>
                  <a:lnTo>
                    <a:pt x="1488" y="23754"/>
                  </a:lnTo>
                  <a:lnTo>
                    <a:pt x="1381" y="23244"/>
                  </a:lnTo>
                  <a:lnTo>
                    <a:pt x="1275" y="22712"/>
                  </a:lnTo>
                  <a:lnTo>
                    <a:pt x="1190" y="22181"/>
                  </a:lnTo>
                  <a:lnTo>
                    <a:pt x="1105" y="21650"/>
                  </a:lnTo>
                  <a:lnTo>
                    <a:pt x="1063" y="21119"/>
                  </a:lnTo>
                  <a:lnTo>
                    <a:pt x="999" y="20588"/>
                  </a:lnTo>
                  <a:lnTo>
                    <a:pt x="978" y="20035"/>
                  </a:lnTo>
                  <a:lnTo>
                    <a:pt x="957" y="18952"/>
                  </a:lnTo>
                  <a:lnTo>
                    <a:pt x="978" y="17847"/>
                  </a:lnTo>
                  <a:lnTo>
                    <a:pt x="1042" y="16742"/>
                  </a:lnTo>
                  <a:lnTo>
                    <a:pt x="1148" y="15659"/>
                  </a:lnTo>
                  <a:lnTo>
                    <a:pt x="1296" y="14554"/>
                  </a:lnTo>
                  <a:lnTo>
                    <a:pt x="1466" y="13470"/>
                  </a:lnTo>
                  <a:lnTo>
                    <a:pt x="1658" y="12408"/>
                  </a:lnTo>
                  <a:lnTo>
                    <a:pt x="1891" y="11346"/>
                  </a:lnTo>
                  <a:lnTo>
                    <a:pt x="2146" y="10305"/>
                  </a:lnTo>
                  <a:lnTo>
                    <a:pt x="2401" y="9306"/>
                  </a:lnTo>
                  <a:lnTo>
                    <a:pt x="2677" y="8329"/>
                  </a:lnTo>
                  <a:lnTo>
                    <a:pt x="2975" y="7394"/>
                  </a:lnTo>
                  <a:lnTo>
                    <a:pt x="3251" y="6480"/>
                  </a:lnTo>
                  <a:lnTo>
                    <a:pt x="3549" y="5609"/>
                  </a:lnTo>
                  <a:lnTo>
                    <a:pt x="4143" y="4037"/>
                  </a:lnTo>
                  <a:lnTo>
                    <a:pt x="4675" y="2656"/>
                  </a:lnTo>
                  <a:lnTo>
                    <a:pt x="5142" y="1551"/>
                  </a:lnTo>
                  <a:lnTo>
                    <a:pt x="5524" y="702"/>
                  </a:lnTo>
                  <a:lnTo>
                    <a:pt x="586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2"/>
            <p:cNvSpPr/>
            <p:nvPr/>
          </p:nvSpPr>
          <p:spPr>
            <a:xfrm>
              <a:off x="-2820700" y="-85207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97" y="553"/>
                  </a:lnTo>
                  <a:lnTo>
                    <a:pt x="5227" y="829"/>
                  </a:lnTo>
                  <a:lnTo>
                    <a:pt x="5057" y="1084"/>
                  </a:lnTo>
                  <a:lnTo>
                    <a:pt x="4674" y="1615"/>
                  </a:lnTo>
                  <a:lnTo>
                    <a:pt x="4249" y="2147"/>
                  </a:lnTo>
                  <a:lnTo>
                    <a:pt x="3782" y="2635"/>
                  </a:lnTo>
                  <a:lnTo>
                    <a:pt x="3315" y="3103"/>
                  </a:lnTo>
                  <a:lnTo>
                    <a:pt x="2847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66" y="4696"/>
                  </a:lnTo>
                  <a:lnTo>
                    <a:pt x="723" y="5249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5"/>
                  </a:lnTo>
                  <a:lnTo>
                    <a:pt x="2359" y="5142"/>
                  </a:lnTo>
                  <a:lnTo>
                    <a:pt x="3017" y="4484"/>
                  </a:lnTo>
                  <a:lnTo>
                    <a:pt x="3570" y="3846"/>
                  </a:lnTo>
                  <a:lnTo>
                    <a:pt x="4058" y="3273"/>
                  </a:lnTo>
                  <a:lnTo>
                    <a:pt x="4462" y="2720"/>
                  </a:lnTo>
                  <a:lnTo>
                    <a:pt x="4781" y="2232"/>
                  </a:lnTo>
                  <a:lnTo>
                    <a:pt x="5036" y="1764"/>
                  </a:lnTo>
                  <a:lnTo>
                    <a:pt x="5248" y="1360"/>
                  </a:lnTo>
                  <a:lnTo>
                    <a:pt x="5397" y="1021"/>
                  </a:lnTo>
                  <a:lnTo>
                    <a:pt x="5503" y="702"/>
                  </a:lnTo>
                  <a:lnTo>
                    <a:pt x="5588" y="447"/>
                  </a:lnTo>
                  <a:lnTo>
                    <a:pt x="5630" y="256"/>
                  </a:lnTo>
                  <a:lnTo>
                    <a:pt x="5652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2"/>
            <p:cNvSpPr/>
            <p:nvPr/>
          </p:nvSpPr>
          <p:spPr>
            <a:xfrm>
              <a:off x="-2936500" y="-914225"/>
              <a:ext cx="117950" cy="182225"/>
            </a:xfrm>
            <a:custGeom>
              <a:avLst/>
              <a:gdLst/>
              <a:ahLst/>
              <a:cxnLst/>
              <a:rect l="l" t="t" r="r" b="b"/>
              <a:pathLst>
                <a:path w="4718" h="7289" extrusionOk="0">
                  <a:moveTo>
                    <a:pt x="1" y="1"/>
                  </a:moveTo>
                  <a:lnTo>
                    <a:pt x="1" y="107"/>
                  </a:lnTo>
                  <a:lnTo>
                    <a:pt x="1" y="256"/>
                  </a:lnTo>
                  <a:lnTo>
                    <a:pt x="22" y="468"/>
                  </a:lnTo>
                  <a:lnTo>
                    <a:pt x="43" y="723"/>
                  </a:lnTo>
                  <a:lnTo>
                    <a:pt x="107" y="1042"/>
                  </a:lnTo>
                  <a:lnTo>
                    <a:pt x="213" y="1403"/>
                  </a:lnTo>
                  <a:lnTo>
                    <a:pt x="341" y="1849"/>
                  </a:lnTo>
                  <a:lnTo>
                    <a:pt x="532" y="2338"/>
                  </a:lnTo>
                  <a:lnTo>
                    <a:pt x="787" y="2869"/>
                  </a:lnTo>
                  <a:lnTo>
                    <a:pt x="1105" y="3464"/>
                  </a:lnTo>
                  <a:lnTo>
                    <a:pt x="1488" y="4123"/>
                  </a:lnTo>
                  <a:lnTo>
                    <a:pt x="1934" y="4824"/>
                  </a:lnTo>
                  <a:lnTo>
                    <a:pt x="2486" y="5589"/>
                  </a:lnTo>
                  <a:lnTo>
                    <a:pt x="3124" y="6417"/>
                  </a:lnTo>
                  <a:lnTo>
                    <a:pt x="3867" y="7288"/>
                  </a:lnTo>
                  <a:lnTo>
                    <a:pt x="4717" y="6524"/>
                  </a:lnTo>
                  <a:lnTo>
                    <a:pt x="4547" y="6375"/>
                  </a:lnTo>
                  <a:lnTo>
                    <a:pt x="4101" y="5950"/>
                  </a:lnTo>
                  <a:lnTo>
                    <a:pt x="3442" y="5291"/>
                  </a:lnTo>
                  <a:lnTo>
                    <a:pt x="3060" y="4888"/>
                  </a:lnTo>
                  <a:lnTo>
                    <a:pt x="2656" y="4420"/>
                  </a:lnTo>
                  <a:lnTo>
                    <a:pt x="2253" y="3953"/>
                  </a:lnTo>
                  <a:lnTo>
                    <a:pt x="1849" y="3422"/>
                  </a:lnTo>
                  <a:lnTo>
                    <a:pt x="1445" y="2890"/>
                  </a:lnTo>
                  <a:lnTo>
                    <a:pt x="1084" y="2338"/>
                  </a:lnTo>
                  <a:lnTo>
                    <a:pt x="744" y="1764"/>
                  </a:lnTo>
                  <a:lnTo>
                    <a:pt x="426" y="1169"/>
                  </a:lnTo>
                  <a:lnTo>
                    <a:pt x="298" y="872"/>
                  </a:lnTo>
                  <a:lnTo>
                    <a:pt x="192" y="575"/>
                  </a:lnTo>
                  <a:lnTo>
                    <a:pt x="86" y="2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2"/>
            <p:cNvSpPr/>
            <p:nvPr/>
          </p:nvSpPr>
          <p:spPr>
            <a:xfrm>
              <a:off x="-2894000" y="-1110750"/>
              <a:ext cx="72775" cy="201875"/>
            </a:xfrm>
            <a:custGeom>
              <a:avLst/>
              <a:gdLst/>
              <a:ahLst/>
              <a:cxnLst/>
              <a:rect l="l" t="t" r="r" b="b"/>
              <a:pathLst>
                <a:path w="2911" h="8075" extrusionOk="0">
                  <a:moveTo>
                    <a:pt x="213" y="1"/>
                  </a:moveTo>
                  <a:lnTo>
                    <a:pt x="170" y="107"/>
                  </a:lnTo>
                  <a:lnTo>
                    <a:pt x="128" y="256"/>
                  </a:lnTo>
                  <a:lnTo>
                    <a:pt x="85" y="447"/>
                  </a:lnTo>
                  <a:lnTo>
                    <a:pt x="43" y="702"/>
                  </a:lnTo>
                  <a:lnTo>
                    <a:pt x="22" y="1042"/>
                  </a:lnTo>
                  <a:lnTo>
                    <a:pt x="0" y="1424"/>
                  </a:lnTo>
                  <a:lnTo>
                    <a:pt x="22" y="1871"/>
                  </a:lnTo>
                  <a:lnTo>
                    <a:pt x="64" y="2380"/>
                  </a:lnTo>
                  <a:lnTo>
                    <a:pt x="149" y="2975"/>
                  </a:lnTo>
                  <a:lnTo>
                    <a:pt x="298" y="3634"/>
                  </a:lnTo>
                  <a:lnTo>
                    <a:pt x="468" y="4378"/>
                  </a:lnTo>
                  <a:lnTo>
                    <a:pt x="723" y="5185"/>
                  </a:lnTo>
                  <a:lnTo>
                    <a:pt x="1041" y="6056"/>
                  </a:lnTo>
                  <a:lnTo>
                    <a:pt x="1424" y="7033"/>
                  </a:lnTo>
                  <a:lnTo>
                    <a:pt x="1912" y="8074"/>
                  </a:lnTo>
                  <a:lnTo>
                    <a:pt x="2911" y="7586"/>
                  </a:lnTo>
                  <a:lnTo>
                    <a:pt x="2805" y="7395"/>
                  </a:lnTo>
                  <a:lnTo>
                    <a:pt x="2486" y="6863"/>
                  </a:lnTo>
                  <a:lnTo>
                    <a:pt x="2040" y="6035"/>
                  </a:lnTo>
                  <a:lnTo>
                    <a:pt x="1785" y="5546"/>
                  </a:lnTo>
                  <a:lnTo>
                    <a:pt x="1530" y="4994"/>
                  </a:lnTo>
                  <a:lnTo>
                    <a:pt x="1275" y="4420"/>
                  </a:lnTo>
                  <a:lnTo>
                    <a:pt x="1020" y="3804"/>
                  </a:lnTo>
                  <a:lnTo>
                    <a:pt x="786" y="3188"/>
                  </a:lnTo>
                  <a:lnTo>
                    <a:pt x="595" y="2529"/>
                  </a:lnTo>
                  <a:lnTo>
                    <a:pt x="425" y="1892"/>
                  </a:lnTo>
                  <a:lnTo>
                    <a:pt x="298" y="1254"/>
                  </a:lnTo>
                  <a:lnTo>
                    <a:pt x="255" y="936"/>
                  </a:lnTo>
                  <a:lnTo>
                    <a:pt x="213" y="617"/>
                  </a:lnTo>
                  <a:lnTo>
                    <a:pt x="213" y="29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2"/>
            <p:cNvSpPr/>
            <p:nvPr/>
          </p:nvSpPr>
          <p:spPr>
            <a:xfrm>
              <a:off x="-2845675" y="-1007175"/>
              <a:ext cx="141325" cy="165225"/>
            </a:xfrm>
            <a:custGeom>
              <a:avLst/>
              <a:gdLst/>
              <a:ahLst/>
              <a:cxnLst/>
              <a:rect l="l" t="t" r="r" b="b"/>
              <a:pathLst>
                <a:path w="5653" h="6609" extrusionOk="0">
                  <a:moveTo>
                    <a:pt x="5652" y="1"/>
                  </a:moveTo>
                  <a:lnTo>
                    <a:pt x="5525" y="277"/>
                  </a:lnTo>
                  <a:lnTo>
                    <a:pt x="5376" y="553"/>
                  </a:lnTo>
                  <a:lnTo>
                    <a:pt x="5206" y="829"/>
                  </a:lnTo>
                  <a:lnTo>
                    <a:pt x="5036" y="1106"/>
                  </a:lnTo>
                  <a:lnTo>
                    <a:pt x="4654" y="1637"/>
                  </a:lnTo>
                  <a:lnTo>
                    <a:pt x="4229" y="2147"/>
                  </a:lnTo>
                  <a:lnTo>
                    <a:pt x="3782" y="2657"/>
                  </a:lnTo>
                  <a:lnTo>
                    <a:pt x="3294" y="3124"/>
                  </a:lnTo>
                  <a:lnTo>
                    <a:pt x="2826" y="3570"/>
                  </a:lnTo>
                  <a:lnTo>
                    <a:pt x="2338" y="3995"/>
                  </a:lnTo>
                  <a:lnTo>
                    <a:pt x="1892" y="4378"/>
                  </a:lnTo>
                  <a:lnTo>
                    <a:pt x="1445" y="4718"/>
                  </a:lnTo>
                  <a:lnTo>
                    <a:pt x="702" y="5270"/>
                  </a:lnTo>
                  <a:lnTo>
                    <a:pt x="192" y="5631"/>
                  </a:lnTo>
                  <a:lnTo>
                    <a:pt x="1" y="5759"/>
                  </a:lnTo>
                  <a:lnTo>
                    <a:pt x="702" y="6608"/>
                  </a:lnTo>
                  <a:lnTo>
                    <a:pt x="1573" y="5865"/>
                  </a:lnTo>
                  <a:lnTo>
                    <a:pt x="2338" y="5164"/>
                  </a:lnTo>
                  <a:lnTo>
                    <a:pt x="2996" y="4484"/>
                  </a:lnTo>
                  <a:lnTo>
                    <a:pt x="3549" y="3868"/>
                  </a:lnTo>
                  <a:lnTo>
                    <a:pt x="4037" y="3273"/>
                  </a:lnTo>
                  <a:lnTo>
                    <a:pt x="4441" y="2720"/>
                  </a:lnTo>
                  <a:lnTo>
                    <a:pt x="4760" y="2232"/>
                  </a:lnTo>
                  <a:lnTo>
                    <a:pt x="5015" y="1786"/>
                  </a:lnTo>
                  <a:lnTo>
                    <a:pt x="5227" y="1382"/>
                  </a:lnTo>
                  <a:lnTo>
                    <a:pt x="5376" y="1021"/>
                  </a:lnTo>
                  <a:lnTo>
                    <a:pt x="5482" y="723"/>
                  </a:lnTo>
                  <a:lnTo>
                    <a:pt x="5567" y="468"/>
                  </a:lnTo>
                  <a:lnTo>
                    <a:pt x="5610" y="277"/>
                  </a:lnTo>
                  <a:lnTo>
                    <a:pt x="5631" y="128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2"/>
            <p:cNvSpPr/>
            <p:nvPr/>
          </p:nvSpPr>
          <p:spPr>
            <a:xfrm>
              <a:off x="-2822825" y="-1195725"/>
              <a:ext cx="141300" cy="165225"/>
            </a:xfrm>
            <a:custGeom>
              <a:avLst/>
              <a:gdLst/>
              <a:ahLst/>
              <a:cxnLst/>
              <a:rect l="l" t="t" r="r" b="b"/>
              <a:pathLst>
                <a:path w="5652" h="6609" extrusionOk="0">
                  <a:moveTo>
                    <a:pt x="5652" y="1"/>
                  </a:moveTo>
                  <a:lnTo>
                    <a:pt x="5524" y="277"/>
                  </a:lnTo>
                  <a:lnTo>
                    <a:pt x="5376" y="553"/>
                  </a:lnTo>
                  <a:lnTo>
                    <a:pt x="5227" y="829"/>
                  </a:lnTo>
                  <a:lnTo>
                    <a:pt x="5036" y="1084"/>
                  </a:lnTo>
                  <a:lnTo>
                    <a:pt x="4653" y="1615"/>
                  </a:lnTo>
                  <a:lnTo>
                    <a:pt x="4228" y="2146"/>
                  </a:lnTo>
                  <a:lnTo>
                    <a:pt x="3782" y="2635"/>
                  </a:lnTo>
                  <a:lnTo>
                    <a:pt x="3315" y="3102"/>
                  </a:lnTo>
                  <a:lnTo>
                    <a:pt x="2826" y="3549"/>
                  </a:lnTo>
                  <a:lnTo>
                    <a:pt x="2359" y="3974"/>
                  </a:lnTo>
                  <a:lnTo>
                    <a:pt x="1891" y="4356"/>
                  </a:lnTo>
                  <a:lnTo>
                    <a:pt x="1445" y="4696"/>
                  </a:lnTo>
                  <a:lnTo>
                    <a:pt x="701" y="5248"/>
                  </a:lnTo>
                  <a:lnTo>
                    <a:pt x="191" y="5610"/>
                  </a:lnTo>
                  <a:lnTo>
                    <a:pt x="0" y="5737"/>
                  </a:lnTo>
                  <a:lnTo>
                    <a:pt x="723" y="6608"/>
                  </a:lnTo>
                  <a:lnTo>
                    <a:pt x="1594" y="5864"/>
                  </a:lnTo>
                  <a:lnTo>
                    <a:pt x="2337" y="5142"/>
                  </a:lnTo>
                  <a:lnTo>
                    <a:pt x="2996" y="4483"/>
                  </a:lnTo>
                  <a:lnTo>
                    <a:pt x="3570" y="3846"/>
                  </a:lnTo>
                  <a:lnTo>
                    <a:pt x="4037" y="3272"/>
                  </a:lnTo>
                  <a:lnTo>
                    <a:pt x="4441" y="2720"/>
                  </a:lnTo>
                  <a:lnTo>
                    <a:pt x="4781" y="2231"/>
                  </a:lnTo>
                  <a:lnTo>
                    <a:pt x="5036" y="1764"/>
                  </a:lnTo>
                  <a:lnTo>
                    <a:pt x="5227" y="1360"/>
                  </a:lnTo>
                  <a:lnTo>
                    <a:pt x="5397" y="1020"/>
                  </a:lnTo>
                  <a:lnTo>
                    <a:pt x="5503" y="702"/>
                  </a:lnTo>
                  <a:lnTo>
                    <a:pt x="5567" y="447"/>
                  </a:lnTo>
                  <a:lnTo>
                    <a:pt x="5609" y="255"/>
                  </a:lnTo>
                  <a:lnTo>
                    <a:pt x="5630" y="107"/>
                  </a:lnTo>
                  <a:lnTo>
                    <a:pt x="5652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2"/>
            <p:cNvSpPr/>
            <p:nvPr/>
          </p:nvSpPr>
          <p:spPr>
            <a:xfrm>
              <a:off x="-2678350" y="-897750"/>
              <a:ext cx="917300" cy="589075"/>
            </a:xfrm>
            <a:custGeom>
              <a:avLst/>
              <a:gdLst/>
              <a:ahLst/>
              <a:cxnLst/>
              <a:rect l="l" t="t" r="r" b="b"/>
              <a:pathLst>
                <a:path w="36692" h="23563" extrusionOk="0">
                  <a:moveTo>
                    <a:pt x="26324" y="1"/>
                  </a:moveTo>
                  <a:lnTo>
                    <a:pt x="25665" y="22"/>
                  </a:lnTo>
                  <a:lnTo>
                    <a:pt x="24985" y="43"/>
                  </a:lnTo>
                  <a:lnTo>
                    <a:pt x="24327" y="107"/>
                  </a:lnTo>
                  <a:lnTo>
                    <a:pt x="23647" y="171"/>
                  </a:lnTo>
                  <a:lnTo>
                    <a:pt x="22988" y="256"/>
                  </a:lnTo>
                  <a:lnTo>
                    <a:pt x="22308" y="362"/>
                  </a:lnTo>
                  <a:lnTo>
                    <a:pt x="21650" y="489"/>
                  </a:lnTo>
                  <a:lnTo>
                    <a:pt x="20991" y="617"/>
                  </a:lnTo>
                  <a:lnTo>
                    <a:pt x="20333" y="765"/>
                  </a:lnTo>
                  <a:lnTo>
                    <a:pt x="19695" y="935"/>
                  </a:lnTo>
                  <a:lnTo>
                    <a:pt x="19037" y="1127"/>
                  </a:lnTo>
                  <a:lnTo>
                    <a:pt x="18399" y="1339"/>
                  </a:lnTo>
                  <a:lnTo>
                    <a:pt x="17762" y="1552"/>
                  </a:lnTo>
                  <a:lnTo>
                    <a:pt x="17124" y="1785"/>
                  </a:lnTo>
                  <a:lnTo>
                    <a:pt x="16508" y="2040"/>
                  </a:lnTo>
                  <a:lnTo>
                    <a:pt x="15892" y="2295"/>
                  </a:lnTo>
                  <a:lnTo>
                    <a:pt x="16083" y="1934"/>
                  </a:lnTo>
                  <a:lnTo>
                    <a:pt x="16253" y="1530"/>
                  </a:lnTo>
                  <a:lnTo>
                    <a:pt x="16360" y="1127"/>
                  </a:lnTo>
                  <a:lnTo>
                    <a:pt x="16423" y="702"/>
                  </a:lnTo>
                  <a:lnTo>
                    <a:pt x="16423" y="702"/>
                  </a:lnTo>
                  <a:lnTo>
                    <a:pt x="15722" y="1063"/>
                  </a:lnTo>
                  <a:lnTo>
                    <a:pt x="15000" y="1424"/>
                  </a:lnTo>
                  <a:lnTo>
                    <a:pt x="14299" y="1807"/>
                  </a:lnTo>
                  <a:lnTo>
                    <a:pt x="13598" y="2210"/>
                  </a:lnTo>
                  <a:lnTo>
                    <a:pt x="12918" y="2635"/>
                  </a:lnTo>
                  <a:lnTo>
                    <a:pt x="12238" y="3060"/>
                  </a:lnTo>
                  <a:lnTo>
                    <a:pt x="11579" y="3527"/>
                  </a:lnTo>
                  <a:lnTo>
                    <a:pt x="10921" y="3995"/>
                  </a:lnTo>
                  <a:lnTo>
                    <a:pt x="10283" y="4462"/>
                  </a:lnTo>
                  <a:lnTo>
                    <a:pt x="9667" y="4951"/>
                  </a:lnTo>
                  <a:lnTo>
                    <a:pt x="9051" y="5482"/>
                  </a:lnTo>
                  <a:lnTo>
                    <a:pt x="8435" y="5992"/>
                  </a:lnTo>
                  <a:lnTo>
                    <a:pt x="7840" y="6544"/>
                  </a:lnTo>
                  <a:lnTo>
                    <a:pt x="7266" y="7097"/>
                  </a:lnTo>
                  <a:lnTo>
                    <a:pt x="6693" y="7649"/>
                  </a:lnTo>
                  <a:lnTo>
                    <a:pt x="6140" y="8244"/>
                  </a:lnTo>
                  <a:lnTo>
                    <a:pt x="6225" y="7968"/>
                  </a:lnTo>
                  <a:lnTo>
                    <a:pt x="6289" y="7692"/>
                  </a:lnTo>
                  <a:lnTo>
                    <a:pt x="6331" y="7415"/>
                  </a:lnTo>
                  <a:lnTo>
                    <a:pt x="6353" y="7139"/>
                  </a:lnTo>
                  <a:lnTo>
                    <a:pt x="6353" y="6863"/>
                  </a:lnTo>
                  <a:lnTo>
                    <a:pt x="6310" y="6566"/>
                  </a:lnTo>
                  <a:lnTo>
                    <a:pt x="6268" y="6289"/>
                  </a:lnTo>
                  <a:lnTo>
                    <a:pt x="6183" y="6034"/>
                  </a:lnTo>
                  <a:lnTo>
                    <a:pt x="5694" y="6587"/>
                  </a:lnTo>
                  <a:lnTo>
                    <a:pt x="5227" y="7161"/>
                  </a:lnTo>
                  <a:lnTo>
                    <a:pt x="4781" y="7755"/>
                  </a:lnTo>
                  <a:lnTo>
                    <a:pt x="4377" y="8372"/>
                  </a:lnTo>
                  <a:lnTo>
                    <a:pt x="3973" y="8988"/>
                  </a:lnTo>
                  <a:lnTo>
                    <a:pt x="3591" y="9625"/>
                  </a:lnTo>
                  <a:lnTo>
                    <a:pt x="3230" y="10262"/>
                  </a:lnTo>
                  <a:lnTo>
                    <a:pt x="2911" y="10921"/>
                  </a:lnTo>
                  <a:lnTo>
                    <a:pt x="2592" y="11601"/>
                  </a:lnTo>
                  <a:lnTo>
                    <a:pt x="2295" y="12281"/>
                  </a:lnTo>
                  <a:lnTo>
                    <a:pt x="2040" y="12982"/>
                  </a:lnTo>
                  <a:lnTo>
                    <a:pt x="1806" y="13683"/>
                  </a:lnTo>
                  <a:lnTo>
                    <a:pt x="1594" y="14384"/>
                  </a:lnTo>
                  <a:lnTo>
                    <a:pt x="1402" y="15107"/>
                  </a:lnTo>
                  <a:lnTo>
                    <a:pt x="1254" y="15829"/>
                  </a:lnTo>
                  <a:lnTo>
                    <a:pt x="1105" y="16551"/>
                  </a:lnTo>
                  <a:lnTo>
                    <a:pt x="1041" y="16955"/>
                  </a:lnTo>
                  <a:lnTo>
                    <a:pt x="893" y="17571"/>
                  </a:lnTo>
                  <a:lnTo>
                    <a:pt x="510" y="19143"/>
                  </a:lnTo>
                  <a:lnTo>
                    <a:pt x="0" y="21204"/>
                  </a:lnTo>
                  <a:lnTo>
                    <a:pt x="489" y="21204"/>
                  </a:lnTo>
                  <a:lnTo>
                    <a:pt x="977" y="21247"/>
                  </a:lnTo>
                  <a:lnTo>
                    <a:pt x="1445" y="21289"/>
                  </a:lnTo>
                  <a:lnTo>
                    <a:pt x="1934" y="21353"/>
                  </a:lnTo>
                  <a:lnTo>
                    <a:pt x="2422" y="21438"/>
                  </a:lnTo>
                  <a:lnTo>
                    <a:pt x="2890" y="21544"/>
                  </a:lnTo>
                  <a:lnTo>
                    <a:pt x="3846" y="21778"/>
                  </a:lnTo>
                  <a:lnTo>
                    <a:pt x="4802" y="22054"/>
                  </a:lnTo>
                  <a:lnTo>
                    <a:pt x="5758" y="22330"/>
                  </a:lnTo>
                  <a:lnTo>
                    <a:pt x="6714" y="22606"/>
                  </a:lnTo>
                  <a:lnTo>
                    <a:pt x="7670" y="22861"/>
                  </a:lnTo>
                  <a:lnTo>
                    <a:pt x="8669" y="23095"/>
                  </a:lnTo>
                  <a:lnTo>
                    <a:pt x="9773" y="23308"/>
                  </a:lnTo>
                  <a:lnTo>
                    <a:pt x="10326" y="23393"/>
                  </a:lnTo>
                  <a:lnTo>
                    <a:pt x="10899" y="23477"/>
                  </a:lnTo>
                  <a:lnTo>
                    <a:pt x="11473" y="23520"/>
                  </a:lnTo>
                  <a:lnTo>
                    <a:pt x="12047" y="23562"/>
                  </a:lnTo>
                  <a:lnTo>
                    <a:pt x="12620" y="23562"/>
                  </a:lnTo>
                  <a:lnTo>
                    <a:pt x="13173" y="23520"/>
                  </a:lnTo>
                  <a:lnTo>
                    <a:pt x="13704" y="23456"/>
                  </a:lnTo>
                  <a:lnTo>
                    <a:pt x="14214" y="23350"/>
                  </a:lnTo>
                  <a:lnTo>
                    <a:pt x="14469" y="23286"/>
                  </a:lnTo>
                  <a:lnTo>
                    <a:pt x="14702" y="23201"/>
                  </a:lnTo>
                  <a:lnTo>
                    <a:pt x="14936" y="23116"/>
                  </a:lnTo>
                  <a:lnTo>
                    <a:pt x="15170" y="23010"/>
                  </a:lnTo>
                  <a:lnTo>
                    <a:pt x="15382" y="22883"/>
                  </a:lnTo>
                  <a:lnTo>
                    <a:pt x="15573" y="22755"/>
                  </a:lnTo>
                  <a:lnTo>
                    <a:pt x="15765" y="22606"/>
                  </a:lnTo>
                  <a:lnTo>
                    <a:pt x="15956" y="22436"/>
                  </a:lnTo>
                  <a:lnTo>
                    <a:pt x="15658" y="22203"/>
                  </a:lnTo>
                  <a:lnTo>
                    <a:pt x="15255" y="21884"/>
                  </a:lnTo>
                  <a:lnTo>
                    <a:pt x="14851" y="21544"/>
                  </a:lnTo>
                  <a:lnTo>
                    <a:pt x="14554" y="21310"/>
                  </a:lnTo>
                  <a:lnTo>
                    <a:pt x="15892" y="20992"/>
                  </a:lnTo>
                  <a:lnTo>
                    <a:pt x="17231" y="20609"/>
                  </a:lnTo>
                  <a:lnTo>
                    <a:pt x="17889" y="20418"/>
                  </a:lnTo>
                  <a:lnTo>
                    <a:pt x="18548" y="20184"/>
                  </a:lnTo>
                  <a:lnTo>
                    <a:pt x="19207" y="19972"/>
                  </a:lnTo>
                  <a:lnTo>
                    <a:pt x="19844" y="19717"/>
                  </a:lnTo>
                  <a:lnTo>
                    <a:pt x="20481" y="19462"/>
                  </a:lnTo>
                  <a:lnTo>
                    <a:pt x="21119" y="19186"/>
                  </a:lnTo>
                  <a:lnTo>
                    <a:pt x="21735" y="18888"/>
                  </a:lnTo>
                  <a:lnTo>
                    <a:pt x="22351" y="18570"/>
                  </a:lnTo>
                  <a:lnTo>
                    <a:pt x="22946" y="18230"/>
                  </a:lnTo>
                  <a:lnTo>
                    <a:pt x="23541" y="17890"/>
                  </a:lnTo>
                  <a:lnTo>
                    <a:pt x="24136" y="17507"/>
                  </a:lnTo>
                  <a:lnTo>
                    <a:pt x="24688" y="17125"/>
                  </a:lnTo>
                  <a:lnTo>
                    <a:pt x="24263" y="16955"/>
                  </a:lnTo>
                  <a:lnTo>
                    <a:pt x="23881" y="16806"/>
                  </a:lnTo>
                  <a:lnTo>
                    <a:pt x="23498" y="16594"/>
                  </a:lnTo>
                  <a:lnTo>
                    <a:pt x="23137" y="16339"/>
                  </a:lnTo>
                  <a:lnTo>
                    <a:pt x="23817" y="16105"/>
                  </a:lnTo>
                  <a:lnTo>
                    <a:pt x="24454" y="15850"/>
                  </a:lnTo>
                  <a:lnTo>
                    <a:pt x="25070" y="15553"/>
                  </a:lnTo>
                  <a:lnTo>
                    <a:pt x="25644" y="15255"/>
                  </a:lnTo>
                  <a:lnTo>
                    <a:pt x="26175" y="14937"/>
                  </a:lnTo>
                  <a:lnTo>
                    <a:pt x="26706" y="14597"/>
                  </a:lnTo>
                  <a:lnTo>
                    <a:pt x="27195" y="14257"/>
                  </a:lnTo>
                  <a:lnTo>
                    <a:pt x="27705" y="13896"/>
                  </a:lnTo>
                  <a:lnTo>
                    <a:pt x="28682" y="13131"/>
                  </a:lnTo>
                  <a:lnTo>
                    <a:pt x="29681" y="12323"/>
                  </a:lnTo>
                  <a:lnTo>
                    <a:pt x="30191" y="11920"/>
                  </a:lnTo>
                  <a:lnTo>
                    <a:pt x="30743" y="11516"/>
                  </a:lnTo>
                  <a:lnTo>
                    <a:pt x="31317" y="11112"/>
                  </a:lnTo>
                  <a:lnTo>
                    <a:pt x="31933" y="10709"/>
                  </a:lnTo>
                  <a:lnTo>
                    <a:pt x="31359" y="10369"/>
                  </a:lnTo>
                  <a:lnTo>
                    <a:pt x="31041" y="10199"/>
                  </a:lnTo>
                  <a:lnTo>
                    <a:pt x="30807" y="10071"/>
                  </a:lnTo>
                  <a:lnTo>
                    <a:pt x="30446" y="9880"/>
                  </a:lnTo>
                  <a:lnTo>
                    <a:pt x="30934" y="9498"/>
                  </a:lnTo>
                  <a:lnTo>
                    <a:pt x="31402" y="9073"/>
                  </a:lnTo>
                  <a:lnTo>
                    <a:pt x="31869" y="8648"/>
                  </a:lnTo>
                  <a:lnTo>
                    <a:pt x="32294" y="8202"/>
                  </a:lnTo>
                  <a:lnTo>
                    <a:pt x="32719" y="7755"/>
                  </a:lnTo>
                  <a:lnTo>
                    <a:pt x="33123" y="7288"/>
                  </a:lnTo>
                  <a:lnTo>
                    <a:pt x="33505" y="6799"/>
                  </a:lnTo>
                  <a:lnTo>
                    <a:pt x="33888" y="6311"/>
                  </a:lnTo>
                  <a:lnTo>
                    <a:pt x="34631" y="5312"/>
                  </a:lnTo>
                  <a:lnTo>
                    <a:pt x="35332" y="4271"/>
                  </a:lnTo>
                  <a:lnTo>
                    <a:pt x="36012" y="3230"/>
                  </a:lnTo>
                  <a:lnTo>
                    <a:pt x="36692" y="2168"/>
                  </a:lnTo>
                  <a:lnTo>
                    <a:pt x="36033" y="1913"/>
                  </a:lnTo>
                  <a:lnTo>
                    <a:pt x="35354" y="1679"/>
                  </a:lnTo>
                  <a:lnTo>
                    <a:pt x="34652" y="1467"/>
                  </a:lnTo>
                  <a:lnTo>
                    <a:pt x="33973" y="1297"/>
                  </a:lnTo>
                  <a:lnTo>
                    <a:pt x="33271" y="1148"/>
                  </a:lnTo>
                  <a:lnTo>
                    <a:pt x="32570" y="1020"/>
                  </a:lnTo>
                  <a:lnTo>
                    <a:pt x="31848" y="935"/>
                  </a:lnTo>
                  <a:lnTo>
                    <a:pt x="31147" y="872"/>
                  </a:lnTo>
                  <a:lnTo>
                    <a:pt x="30424" y="808"/>
                  </a:lnTo>
                  <a:lnTo>
                    <a:pt x="29001" y="808"/>
                  </a:lnTo>
                  <a:lnTo>
                    <a:pt x="28279" y="850"/>
                  </a:lnTo>
                  <a:lnTo>
                    <a:pt x="27577" y="914"/>
                  </a:lnTo>
                  <a:lnTo>
                    <a:pt x="26855" y="999"/>
                  </a:lnTo>
                  <a:lnTo>
                    <a:pt x="26154" y="1105"/>
                  </a:lnTo>
                  <a:lnTo>
                    <a:pt x="25453" y="1254"/>
                  </a:lnTo>
                  <a:lnTo>
                    <a:pt x="25453" y="1254"/>
                  </a:lnTo>
                  <a:lnTo>
                    <a:pt x="26324" y="1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2"/>
            <p:cNvSpPr/>
            <p:nvPr/>
          </p:nvSpPr>
          <p:spPr>
            <a:xfrm>
              <a:off x="-2639575" y="-764950"/>
              <a:ext cx="734600" cy="364925"/>
            </a:xfrm>
            <a:custGeom>
              <a:avLst/>
              <a:gdLst/>
              <a:ahLst/>
              <a:cxnLst/>
              <a:rect l="l" t="t" r="r" b="b"/>
              <a:pathLst>
                <a:path w="29384" h="14597" extrusionOk="0">
                  <a:moveTo>
                    <a:pt x="27068" y="0"/>
                  </a:moveTo>
                  <a:lnTo>
                    <a:pt x="25920" y="43"/>
                  </a:lnTo>
                  <a:lnTo>
                    <a:pt x="24794" y="106"/>
                  </a:lnTo>
                  <a:lnTo>
                    <a:pt x="23689" y="213"/>
                  </a:lnTo>
                  <a:lnTo>
                    <a:pt x="22585" y="361"/>
                  </a:lnTo>
                  <a:lnTo>
                    <a:pt x="21501" y="531"/>
                  </a:lnTo>
                  <a:lnTo>
                    <a:pt x="20439" y="765"/>
                  </a:lnTo>
                  <a:lnTo>
                    <a:pt x="19398" y="999"/>
                  </a:lnTo>
                  <a:lnTo>
                    <a:pt x="18378" y="1275"/>
                  </a:lnTo>
                  <a:lnTo>
                    <a:pt x="17379" y="1572"/>
                  </a:lnTo>
                  <a:lnTo>
                    <a:pt x="16381" y="1912"/>
                  </a:lnTo>
                  <a:lnTo>
                    <a:pt x="15446" y="2252"/>
                  </a:lnTo>
                  <a:lnTo>
                    <a:pt x="14511" y="2635"/>
                  </a:lnTo>
                  <a:lnTo>
                    <a:pt x="13598" y="3017"/>
                  </a:lnTo>
                  <a:lnTo>
                    <a:pt x="12726" y="3421"/>
                  </a:lnTo>
                  <a:lnTo>
                    <a:pt x="11898" y="3824"/>
                  </a:lnTo>
                  <a:lnTo>
                    <a:pt x="11091" y="4271"/>
                  </a:lnTo>
                  <a:lnTo>
                    <a:pt x="10326" y="4695"/>
                  </a:lnTo>
                  <a:lnTo>
                    <a:pt x="9582" y="5142"/>
                  </a:lnTo>
                  <a:lnTo>
                    <a:pt x="8881" y="5588"/>
                  </a:lnTo>
                  <a:lnTo>
                    <a:pt x="8222" y="6055"/>
                  </a:lnTo>
                  <a:lnTo>
                    <a:pt x="7585" y="6501"/>
                  </a:lnTo>
                  <a:lnTo>
                    <a:pt x="7011" y="6948"/>
                  </a:lnTo>
                  <a:lnTo>
                    <a:pt x="6480" y="7415"/>
                  </a:lnTo>
                  <a:lnTo>
                    <a:pt x="5970" y="7840"/>
                  </a:lnTo>
                  <a:lnTo>
                    <a:pt x="5524" y="8286"/>
                  </a:lnTo>
                  <a:lnTo>
                    <a:pt x="5120" y="8711"/>
                  </a:lnTo>
                  <a:lnTo>
                    <a:pt x="4780" y="9115"/>
                  </a:lnTo>
                  <a:lnTo>
                    <a:pt x="4462" y="9518"/>
                  </a:lnTo>
                  <a:lnTo>
                    <a:pt x="4207" y="9901"/>
                  </a:lnTo>
                  <a:lnTo>
                    <a:pt x="4016" y="10262"/>
                  </a:lnTo>
                  <a:lnTo>
                    <a:pt x="3676" y="10942"/>
                  </a:lnTo>
                  <a:lnTo>
                    <a:pt x="3315" y="11537"/>
                  </a:lnTo>
                  <a:lnTo>
                    <a:pt x="2975" y="12068"/>
                  </a:lnTo>
                  <a:lnTo>
                    <a:pt x="2613" y="12535"/>
                  </a:lnTo>
                  <a:lnTo>
                    <a:pt x="2273" y="12939"/>
                  </a:lnTo>
                  <a:lnTo>
                    <a:pt x="1934" y="13279"/>
                  </a:lnTo>
                  <a:lnTo>
                    <a:pt x="1615" y="13598"/>
                  </a:lnTo>
                  <a:lnTo>
                    <a:pt x="1317" y="13831"/>
                  </a:lnTo>
                  <a:lnTo>
                    <a:pt x="1041" y="14044"/>
                  </a:lnTo>
                  <a:lnTo>
                    <a:pt x="786" y="14214"/>
                  </a:lnTo>
                  <a:lnTo>
                    <a:pt x="553" y="14341"/>
                  </a:lnTo>
                  <a:lnTo>
                    <a:pt x="361" y="14447"/>
                  </a:lnTo>
                  <a:lnTo>
                    <a:pt x="85" y="14575"/>
                  </a:lnTo>
                  <a:lnTo>
                    <a:pt x="0" y="14596"/>
                  </a:lnTo>
                  <a:lnTo>
                    <a:pt x="106" y="14575"/>
                  </a:lnTo>
                  <a:lnTo>
                    <a:pt x="425" y="14490"/>
                  </a:lnTo>
                  <a:lnTo>
                    <a:pt x="659" y="14405"/>
                  </a:lnTo>
                  <a:lnTo>
                    <a:pt x="914" y="14299"/>
                  </a:lnTo>
                  <a:lnTo>
                    <a:pt x="1211" y="14150"/>
                  </a:lnTo>
                  <a:lnTo>
                    <a:pt x="1551" y="13980"/>
                  </a:lnTo>
                  <a:lnTo>
                    <a:pt x="1934" y="13746"/>
                  </a:lnTo>
                  <a:lnTo>
                    <a:pt x="2316" y="13491"/>
                  </a:lnTo>
                  <a:lnTo>
                    <a:pt x="2741" y="13151"/>
                  </a:lnTo>
                  <a:lnTo>
                    <a:pt x="3187" y="12769"/>
                  </a:lnTo>
                  <a:lnTo>
                    <a:pt x="3633" y="12323"/>
                  </a:lnTo>
                  <a:lnTo>
                    <a:pt x="4101" y="11813"/>
                  </a:lnTo>
                  <a:lnTo>
                    <a:pt x="4589" y="11239"/>
                  </a:lnTo>
                  <a:lnTo>
                    <a:pt x="5057" y="10581"/>
                  </a:lnTo>
                  <a:lnTo>
                    <a:pt x="5375" y="10156"/>
                  </a:lnTo>
                  <a:lnTo>
                    <a:pt x="5694" y="9752"/>
                  </a:lnTo>
                  <a:lnTo>
                    <a:pt x="6034" y="9348"/>
                  </a:lnTo>
                  <a:lnTo>
                    <a:pt x="6395" y="8966"/>
                  </a:lnTo>
                  <a:lnTo>
                    <a:pt x="6756" y="8584"/>
                  </a:lnTo>
                  <a:lnTo>
                    <a:pt x="7139" y="8222"/>
                  </a:lnTo>
                  <a:lnTo>
                    <a:pt x="7521" y="7861"/>
                  </a:lnTo>
                  <a:lnTo>
                    <a:pt x="7946" y="7521"/>
                  </a:lnTo>
                  <a:lnTo>
                    <a:pt x="8350" y="7181"/>
                  </a:lnTo>
                  <a:lnTo>
                    <a:pt x="8775" y="6863"/>
                  </a:lnTo>
                  <a:lnTo>
                    <a:pt x="9221" y="6544"/>
                  </a:lnTo>
                  <a:lnTo>
                    <a:pt x="9667" y="6246"/>
                  </a:lnTo>
                  <a:lnTo>
                    <a:pt x="10602" y="5652"/>
                  </a:lnTo>
                  <a:lnTo>
                    <a:pt x="11558" y="5099"/>
                  </a:lnTo>
                  <a:lnTo>
                    <a:pt x="12535" y="4589"/>
                  </a:lnTo>
                  <a:lnTo>
                    <a:pt x="13513" y="4122"/>
                  </a:lnTo>
                  <a:lnTo>
                    <a:pt x="14532" y="3676"/>
                  </a:lnTo>
                  <a:lnTo>
                    <a:pt x="15552" y="3272"/>
                  </a:lnTo>
                  <a:lnTo>
                    <a:pt x="16572" y="2890"/>
                  </a:lnTo>
                  <a:lnTo>
                    <a:pt x="17592" y="2528"/>
                  </a:lnTo>
                  <a:lnTo>
                    <a:pt x="18612" y="2210"/>
                  </a:lnTo>
                  <a:lnTo>
                    <a:pt x="19610" y="1933"/>
                  </a:lnTo>
                  <a:lnTo>
                    <a:pt x="20588" y="1657"/>
                  </a:lnTo>
                  <a:lnTo>
                    <a:pt x="21544" y="1424"/>
                  </a:lnTo>
                  <a:lnTo>
                    <a:pt x="22478" y="1211"/>
                  </a:lnTo>
                  <a:lnTo>
                    <a:pt x="23371" y="1020"/>
                  </a:lnTo>
                  <a:lnTo>
                    <a:pt x="25028" y="701"/>
                  </a:lnTo>
                  <a:lnTo>
                    <a:pt x="26473" y="446"/>
                  </a:lnTo>
                  <a:lnTo>
                    <a:pt x="27684" y="276"/>
                  </a:lnTo>
                  <a:lnTo>
                    <a:pt x="28597" y="170"/>
                  </a:lnTo>
                  <a:lnTo>
                    <a:pt x="29383" y="85"/>
                  </a:lnTo>
                  <a:lnTo>
                    <a:pt x="28215" y="21"/>
                  </a:lnTo>
                  <a:lnTo>
                    <a:pt x="2706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2"/>
            <p:cNvSpPr/>
            <p:nvPr/>
          </p:nvSpPr>
          <p:spPr>
            <a:xfrm>
              <a:off x="-2496175" y="-548775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3"/>
                  </a:lnTo>
                  <a:lnTo>
                    <a:pt x="1084" y="1402"/>
                  </a:lnTo>
                  <a:lnTo>
                    <a:pt x="2083" y="1700"/>
                  </a:lnTo>
                  <a:lnTo>
                    <a:pt x="2996" y="1912"/>
                  </a:lnTo>
                  <a:lnTo>
                    <a:pt x="3846" y="2082"/>
                  </a:lnTo>
                  <a:lnTo>
                    <a:pt x="4590" y="2189"/>
                  </a:lnTo>
                  <a:lnTo>
                    <a:pt x="5248" y="2252"/>
                  </a:lnTo>
                  <a:lnTo>
                    <a:pt x="5843" y="2274"/>
                  </a:lnTo>
                  <a:lnTo>
                    <a:pt x="6374" y="2252"/>
                  </a:lnTo>
                  <a:lnTo>
                    <a:pt x="6821" y="2231"/>
                  </a:lnTo>
                  <a:lnTo>
                    <a:pt x="7203" y="2167"/>
                  </a:lnTo>
                  <a:lnTo>
                    <a:pt x="7522" y="2104"/>
                  </a:lnTo>
                  <a:lnTo>
                    <a:pt x="7777" y="2040"/>
                  </a:lnTo>
                  <a:lnTo>
                    <a:pt x="7968" y="1976"/>
                  </a:lnTo>
                  <a:lnTo>
                    <a:pt x="8095" y="1934"/>
                  </a:lnTo>
                  <a:lnTo>
                    <a:pt x="8202" y="1870"/>
                  </a:lnTo>
                  <a:lnTo>
                    <a:pt x="7904" y="1912"/>
                  </a:lnTo>
                  <a:lnTo>
                    <a:pt x="7607" y="1934"/>
                  </a:lnTo>
                  <a:lnTo>
                    <a:pt x="7288" y="1934"/>
                  </a:lnTo>
                  <a:lnTo>
                    <a:pt x="6969" y="1912"/>
                  </a:lnTo>
                  <a:lnTo>
                    <a:pt x="6311" y="1870"/>
                  </a:lnTo>
                  <a:lnTo>
                    <a:pt x="5652" y="1764"/>
                  </a:lnTo>
                  <a:lnTo>
                    <a:pt x="4993" y="1636"/>
                  </a:lnTo>
                  <a:lnTo>
                    <a:pt x="4335" y="1466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893"/>
                  </a:lnTo>
                  <a:lnTo>
                    <a:pt x="2019" y="701"/>
                  </a:lnTo>
                  <a:lnTo>
                    <a:pt x="1148" y="340"/>
                  </a:lnTo>
                  <a:lnTo>
                    <a:pt x="574" y="85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2"/>
            <p:cNvSpPr/>
            <p:nvPr/>
          </p:nvSpPr>
          <p:spPr>
            <a:xfrm>
              <a:off x="-2476525" y="-754325"/>
              <a:ext cx="106250" cy="184850"/>
            </a:xfrm>
            <a:custGeom>
              <a:avLst/>
              <a:gdLst/>
              <a:ahLst/>
              <a:cxnLst/>
              <a:rect l="l" t="t" r="r" b="b"/>
              <a:pathLst>
                <a:path w="4250" h="7394" extrusionOk="0">
                  <a:moveTo>
                    <a:pt x="4250" y="0"/>
                  </a:moveTo>
                  <a:lnTo>
                    <a:pt x="4144" y="43"/>
                  </a:lnTo>
                  <a:lnTo>
                    <a:pt x="4016" y="128"/>
                  </a:lnTo>
                  <a:lnTo>
                    <a:pt x="3846" y="234"/>
                  </a:lnTo>
                  <a:lnTo>
                    <a:pt x="3655" y="404"/>
                  </a:lnTo>
                  <a:lnTo>
                    <a:pt x="3421" y="616"/>
                  </a:lnTo>
                  <a:lnTo>
                    <a:pt x="3145" y="892"/>
                  </a:lnTo>
                  <a:lnTo>
                    <a:pt x="2848" y="1232"/>
                  </a:lnTo>
                  <a:lnTo>
                    <a:pt x="2529" y="1657"/>
                  </a:lnTo>
                  <a:lnTo>
                    <a:pt x="2189" y="2146"/>
                  </a:lnTo>
                  <a:lnTo>
                    <a:pt x="1849" y="2720"/>
                  </a:lnTo>
                  <a:lnTo>
                    <a:pt x="1488" y="3378"/>
                  </a:lnTo>
                  <a:lnTo>
                    <a:pt x="1105" y="4143"/>
                  </a:lnTo>
                  <a:lnTo>
                    <a:pt x="744" y="5014"/>
                  </a:lnTo>
                  <a:lnTo>
                    <a:pt x="362" y="5991"/>
                  </a:lnTo>
                  <a:lnTo>
                    <a:pt x="1" y="7075"/>
                  </a:lnTo>
                  <a:lnTo>
                    <a:pt x="1084" y="7394"/>
                  </a:lnTo>
                  <a:lnTo>
                    <a:pt x="1127" y="7181"/>
                  </a:lnTo>
                  <a:lnTo>
                    <a:pt x="1254" y="6565"/>
                  </a:lnTo>
                  <a:lnTo>
                    <a:pt x="1488" y="5673"/>
                  </a:lnTo>
                  <a:lnTo>
                    <a:pt x="1637" y="5120"/>
                  </a:lnTo>
                  <a:lnTo>
                    <a:pt x="1828" y="4568"/>
                  </a:lnTo>
                  <a:lnTo>
                    <a:pt x="2019" y="3952"/>
                  </a:lnTo>
                  <a:lnTo>
                    <a:pt x="2253" y="3336"/>
                  </a:lnTo>
                  <a:lnTo>
                    <a:pt x="2529" y="2720"/>
                  </a:lnTo>
                  <a:lnTo>
                    <a:pt x="2805" y="2125"/>
                  </a:lnTo>
                  <a:lnTo>
                    <a:pt x="3124" y="1530"/>
                  </a:lnTo>
                  <a:lnTo>
                    <a:pt x="3464" y="977"/>
                  </a:lnTo>
                  <a:lnTo>
                    <a:pt x="3655" y="701"/>
                  </a:lnTo>
                  <a:lnTo>
                    <a:pt x="3846" y="467"/>
                  </a:lnTo>
                  <a:lnTo>
                    <a:pt x="4037" y="212"/>
                  </a:lnTo>
                  <a:lnTo>
                    <a:pt x="42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2"/>
            <p:cNvSpPr/>
            <p:nvPr/>
          </p:nvSpPr>
          <p:spPr>
            <a:xfrm>
              <a:off x="-2328325" y="-814900"/>
              <a:ext cx="150875" cy="155675"/>
            </a:xfrm>
            <a:custGeom>
              <a:avLst/>
              <a:gdLst/>
              <a:ahLst/>
              <a:cxnLst/>
              <a:rect l="l" t="t" r="r" b="b"/>
              <a:pathLst>
                <a:path w="6035" h="6227" extrusionOk="0">
                  <a:moveTo>
                    <a:pt x="6034" y="1"/>
                  </a:moveTo>
                  <a:lnTo>
                    <a:pt x="5928" y="22"/>
                  </a:lnTo>
                  <a:lnTo>
                    <a:pt x="5779" y="65"/>
                  </a:lnTo>
                  <a:lnTo>
                    <a:pt x="5588" y="128"/>
                  </a:lnTo>
                  <a:lnTo>
                    <a:pt x="5354" y="235"/>
                  </a:lnTo>
                  <a:lnTo>
                    <a:pt x="5057" y="362"/>
                  </a:lnTo>
                  <a:lnTo>
                    <a:pt x="4717" y="553"/>
                  </a:lnTo>
                  <a:lnTo>
                    <a:pt x="4334" y="808"/>
                  </a:lnTo>
                  <a:lnTo>
                    <a:pt x="3931" y="1106"/>
                  </a:lnTo>
                  <a:lnTo>
                    <a:pt x="3463" y="1488"/>
                  </a:lnTo>
                  <a:lnTo>
                    <a:pt x="2953" y="1956"/>
                  </a:lnTo>
                  <a:lnTo>
                    <a:pt x="2422" y="2487"/>
                  </a:lnTo>
                  <a:lnTo>
                    <a:pt x="1870" y="3103"/>
                  </a:lnTo>
                  <a:lnTo>
                    <a:pt x="1275" y="3847"/>
                  </a:lnTo>
                  <a:lnTo>
                    <a:pt x="638" y="4675"/>
                  </a:lnTo>
                  <a:lnTo>
                    <a:pt x="0" y="5610"/>
                  </a:lnTo>
                  <a:lnTo>
                    <a:pt x="935" y="6226"/>
                  </a:lnTo>
                  <a:lnTo>
                    <a:pt x="1041" y="6035"/>
                  </a:lnTo>
                  <a:lnTo>
                    <a:pt x="1339" y="5482"/>
                  </a:lnTo>
                  <a:lnTo>
                    <a:pt x="1806" y="4675"/>
                  </a:lnTo>
                  <a:lnTo>
                    <a:pt x="2104" y="4208"/>
                  </a:lnTo>
                  <a:lnTo>
                    <a:pt x="2444" y="3698"/>
                  </a:lnTo>
                  <a:lnTo>
                    <a:pt x="2805" y="3188"/>
                  </a:lnTo>
                  <a:lnTo>
                    <a:pt x="3187" y="2657"/>
                  </a:lnTo>
                  <a:lnTo>
                    <a:pt x="3612" y="2147"/>
                  </a:lnTo>
                  <a:lnTo>
                    <a:pt x="4058" y="1637"/>
                  </a:lnTo>
                  <a:lnTo>
                    <a:pt x="4526" y="1148"/>
                  </a:lnTo>
                  <a:lnTo>
                    <a:pt x="5014" y="723"/>
                  </a:lnTo>
                  <a:lnTo>
                    <a:pt x="5269" y="511"/>
                  </a:lnTo>
                  <a:lnTo>
                    <a:pt x="5524" y="320"/>
                  </a:lnTo>
                  <a:lnTo>
                    <a:pt x="5779" y="150"/>
                  </a:lnTo>
                  <a:lnTo>
                    <a:pt x="603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2"/>
            <p:cNvSpPr/>
            <p:nvPr/>
          </p:nvSpPr>
          <p:spPr>
            <a:xfrm>
              <a:off x="-2376675" y="-65075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1" y="1062"/>
                  </a:lnTo>
                  <a:lnTo>
                    <a:pt x="1084" y="1423"/>
                  </a:lnTo>
                  <a:lnTo>
                    <a:pt x="2104" y="1721"/>
                  </a:lnTo>
                  <a:lnTo>
                    <a:pt x="3018" y="1933"/>
                  </a:lnTo>
                  <a:lnTo>
                    <a:pt x="3846" y="2082"/>
                  </a:lnTo>
                  <a:lnTo>
                    <a:pt x="4590" y="2188"/>
                  </a:lnTo>
                  <a:lnTo>
                    <a:pt x="5249" y="2252"/>
                  </a:lnTo>
                  <a:lnTo>
                    <a:pt x="5844" y="2273"/>
                  </a:lnTo>
                  <a:lnTo>
                    <a:pt x="6375" y="2273"/>
                  </a:lnTo>
                  <a:lnTo>
                    <a:pt x="6821" y="2231"/>
                  </a:lnTo>
                  <a:lnTo>
                    <a:pt x="7203" y="2188"/>
                  </a:lnTo>
                  <a:lnTo>
                    <a:pt x="7522" y="2125"/>
                  </a:lnTo>
                  <a:lnTo>
                    <a:pt x="7777" y="2061"/>
                  </a:lnTo>
                  <a:lnTo>
                    <a:pt x="7968" y="1997"/>
                  </a:lnTo>
                  <a:lnTo>
                    <a:pt x="8096" y="1933"/>
                  </a:lnTo>
                  <a:lnTo>
                    <a:pt x="8202" y="1891"/>
                  </a:lnTo>
                  <a:lnTo>
                    <a:pt x="7904" y="1912"/>
                  </a:lnTo>
                  <a:lnTo>
                    <a:pt x="7607" y="1933"/>
                  </a:lnTo>
                  <a:lnTo>
                    <a:pt x="7288" y="1955"/>
                  </a:lnTo>
                  <a:lnTo>
                    <a:pt x="6970" y="1933"/>
                  </a:lnTo>
                  <a:lnTo>
                    <a:pt x="6311" y="1870"/>
                  </a:lnTo>
                  <a:lnTo>
                    <a:pt x="5652" y="1785"/>
                  </a:lnTo>
                  <a:lnTo>
                    <a:pt x="4994" y="1657"/>
                  </a:lnTo>
                  <a:lnTo>
                    <a:pt x="4335" y="1487"/>
                  </a:lnTo>
                  <a:lnTo>
                    <a:pt x="3698" y="1296"/>
                  </a:lnTo>
                  <a:lnTo>
                    <a:pt x="3103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5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2"/>
            <p:cNvSpPr/>
            <p:nvPr/>
          </p:nvSpPr>
          <p:spPr>
            <a:xfrm>
              <a:off x="-2202975" y="-728300"/>
              <a:ext cx="205050" cy="56850"/>
            </a:xfrm>
            <a:custGeom>
              <a:avLst/>
              <a:gdLst/>
              <a:ahLst/>
              <a:cxnLst/>
              <a:rect l="l" t="t" r="r" b="b"/>
              <a:pathLst>
                <a:path w="8202" h="2274" extrusionOk="0">
                  <a:moveTo>
                    <a:pt x="383" y="0"/>
                  </a:moveTo>
                  <a:lnTo>
                    <a:pt x="0" y="1062"/>
                  </a:lnTo>
                  <a:lnTo>
                    <a:pt x="1084" y="1424"/>
                  </a:lnTo>
                  <a:lnTo>
                    <a:pt x="2104" y="1700"/>
                  </a:lnTo>
                  <a:lnTo>
                    <a:pt x="3017" y="1933"/>
                  </a:lnTo>
                  <a:lnTo>
                    <a:pt x="3846" y="2082"/>
                  </a:lnTo>
                  <a:lnTo>
                    <a:pt x="4589" y="2188"/>
                  </a:lnTo>
                  <a:lnTo>
                    <a:pt x="5248" y="2252"/>
                  </a:lnTo>
                  <a:lnTo>
                    <a:pt x="5843" y="2273"/>
                  </a:lnTo>
                  <a:lnTo>
                    <a:pt x="6374" y="2273"/>
                  </a:lnTo>
                  <a:lnTo>
                    <a:pt x="6820" y="2231"/>
                  </a:lnTo>
                  <a:lnTo>
                    <a:pt x="7203" y="2188"/>
                  </a:lnTo>
                  <a:lnTo>
                    <a:pt x="7521" y="2125"/>
                  </a:lnTo>
                  <a:lnTo>
                    <a:pt x="7776" y="2061"/>
                  </a:lnTo>
                  <a:lnTo>
                    <a:pt x="7968" y="1997"/>
                  </a:lnTo>
                  <a:lnTo>
                    <a:pt x="8095" y="1933"/>
                  </a:lnTo>
                  <a:lnTo>
                    <a:pt x="8201" y="1891"/>
                  </a:lnTo>
                  <a:lnTo>
                    <a:pt x="7904" y="1912"/>
                  </a:lnTo>
                  <a:lnTo>
                    <a:pt x="7606" y="1933"/>
                  </a:lnTo>
                  <a:lnTo>
                    <a:pt x="6969" y="1933"/>
                  </a:lnTo>
                  <a:lnTo>
                    <a:pt x="6310" y="1870"/>
                  </a:lnTo>
                  <a:lnTo>
                    <a:pt x="5652" y="1785"/>
                  </a:lnTo>
                  <a:lnTo>
                    <a:pt x="4993" y="1636"/>
                  </a:lnTo>
                  <a:lnTo>
                    <a:pt x="4335" y="1487"/>
                  </a:lnTo>
                  <a:lnTo>
                    <a:pt x="3697" y="1296"/>
                  </a:lnTo>
                  <a:lnTo>
                    <a:pt x="3102" y="1105"/>
                  </a:lnTo>
                  <a:lnTo>
                    <a:pt x="2529" y="914"/>
                  </a:lnTo>
                  <a:lnTo>
                    <a:pt x="2019" y="722"/>
                  </a:lnTo>
                  <a:lnTo>
                    <a:pt x="1148" y="361"/>
                  </a:lnTo>
                  <a:lnTo>
                    <a:pt x="574" y="106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2"/>
            <p:cNvSpPr/>
            <p:nvPr/>
          </p:nvSpPr>
          <p:spPr>
            <a:xfrm>
              <a:off x="-2930125" y="-599250"/>
              <a:ext cx="348450" cy="301200"/>
            </a:xfrm>
            <a:custGeom>
              <a:avLst/>
              <a:gdLst/>
              <a:ahLst/>
              <a:cxnLst/>
              <a:rect l="l" t="t" r="r" b="b"/>
              <a:pathLst>
                <a:path w="13938" h="12048" extrusionOk="0">
                  <a:moveTo>
                    <a:pt x="4165" y="1"/>
                  </a:moveTo>
                  <a:lnTo>
                    <a:pt x="3867" y="22"/>
                  </a:lnTo>
                  <a:lnTo>
                    <a:pt x="3570" y="43"/>
                  </a:lnTo>
                  <a:lnTo>
                    <a:pt x="3272" y="86"/>
                  </a:lnTo>
                  <a:lnTo>
                    <a:pt x="2996" y="150"/>
                  </a:lnTo>
                  <a:lnTo>
                    <a:pt x="2720" y="213"/>
                  </a:lnTo>
                  <a:lnTo>
                    <a:pt x="2465" y="298"/>
                  </a:lnTo>
                  <a:lnTo>
                    <a:pt x="2210" y="405"/>
                  </a:lnTo>
                  <a:lnTo>
                    <a:pt x="1955" y="511"/>
                  </a:lnTo>
                  <a:lnTo>
                    <a:pt x="1722" y="638"/>
                  </a:lnTo>
                  <a:lnTo>
                    <a:pt x="1509" y="787"/>
                  </a:lnTo>
                  <a:lnTo>
                    <a:pt x="1297" y="936"/>
                  </a:lnTo>
                  <a:lnTo>
                    <a:pt x="1105" y="1106"/>
                  </a:lnTo>
                  <a:lnTo>
                    <a:pt x="914" y="1297"/>
                  </a:lnTo>
                  <a:lnTo>
                    <a:pt x="744" y="1488"/>
                  </a:lnTo>
                  <a:lnTo>
                    <a:pt x="595" y="1701"/>
                  </a:lnTo>
                  <a:lnTo>
                    <a:pt x="468" y="1913"/>
                  </a:lnTo>
                  <a:lnTo>
                    <a:pt x="341" y="2147"/>
                  </a:lnTo>
                  <a:lnTo>
                    <a:pt x="234" y="2380"/>
                  </a:lnTo>
                  <a:lnTo>
                    <a:pt x="149" y="2614"/>
                  </a:lnTo>
                  <a:lnTo>
                    <a:pt x="86" y="2869"/>
                  </a:lnTo>
                  <a:lnTo>
                    <a:pt x="43" y="3124"/>
                  </a:lnTo>
                  <a:lnTo>
                    <a:pt x="1" y="3400"/>
                  </a:lnTo>
                  <a:lnTo>
                    <a:pt x="1" y="3655"/>
                  </a:lnTo>
                  <a:lnTo>
                    <a:pt x="1" y="3931"/>
                  </a:lnTo>
                  <a:lnTo>
                    <a:pt x="22" y="4208"/>
                  </a:lnTo>
                  <a:lnTo>
                    <a:pt x="43" y="4484"/>
                  </a:lnTo>
                  <a:lnTo>
                    <a:pt x="86" y="4760"/>
                  </a:lnTo>
                  <a:lnTo>
                    <a:pt x="171" y="5057"/>
                  </a:lnTo>
                  <a:lnTo>
                    <a:pt x="234" y="5334"/>
                  </a:lnTo>
                  <a:lnTo>
                    <a:pt x="341" y="5631"/>
                  </a:lnTo>
                  <a:lnTo>
                    <a:pt x="447" y="5907"/>
                  </a:lnTo>
                  <a:lnTo>
                    <a:pt x="574" y="6205"/>
                  </a:lnTo>
                  <a:lnTo>
                    <a:pt x="723" y="6481"/>
                  </a:lnTo>
                  <a:lnTo>
                    <a:pt x="872" y="6778"/>
                  </a:lnTo>
                  <a:lnTo>
                    <a:pt x="1042" y="7055"/>
                  </a:lnTo>
                  <a:lnTo>
                    <a:pt x="1233" y="7352"/>
                  </a:lnTo>
                  <a:lnTo>
                    <a:pt x="1424" y="7628"/>
                  </a:lnTo>
                  <a:lnTo>
                    <a:pt x="1870" y="8181"/>
                  </a:lnTo>
                  <a:lnTo>
                    <a:pt x="2359" y="8733"/>
                  </a:lnTo>
                  <a:lnTo>
                    <a:pt x="2614" y="8988"/>
                  </a:lnTo>
                  <a:lnTo>
                    <a:pt x="2890" y="9243"/>
                  </a:lnTo>
                  <a:lnTo>
                    <a:pt x="3187" y="9498"/>
                  </a:lnTo>
                  <a:lnTo>
                    <a:pt x="3485" y="9732"/>
                  </a:lnTo>
                  <a:lnTo>
                    <a:pt x="3804" y="9965"/>
                  </a:lnTo>
                  <a:lnTo>
                    <a:pt x="4122" y="10199"/>
                  </a:lnTo>
                  <a:lnTo>
                    <a:pt x="4441" y="10411"/>
                  </a:lnTo>
                  <a:lnTo>
                    <a:pt x="4781" y="10624"/>
                  </a:lnTo>
                  <a:lnTo>
                    <a:pt x="5121" y="10815"/>
                  </a:lnTo>
                  <a:lnTo>
                    <a:pt x="5461" y="10985"/>
                  </a:lnTo>
                  <a:lnTo>
                    <a:pt x="5801" y="11155"/>
                  </a:lnTo>
                  <a:lnTo>
                    <a:pt x="6141" y="11304"/>
                  </a:lnTo>
                  <a:lnTo>
                    <a:pt x="6821" y="11559"/>
                  </a:lnTo>
                  <a:lnTo>
                    <a:pt x="7500" y="11771"/>
                  </a:lnTo>
                  <a:lnTo>
                    <a:pt x="7840" y="11835"/>
                  </a:lnTo>
                  <a:lnTo>
                    <a:pt x="8159" y="11920"/>
                  </a:lnTo>
                  <a:lnTo>
                    <a:pt x="8499" y="11962"/>
                  </a:lnTo>
                  <a:lnTo>
                    <a:pt x="8818" y="12005"/>
                  </a:lnTo>
                  <a:lnTo>
                    <a:pt x="9136" y="12026"/>
                  </a:lnTo>
                  <a:lnTo>
                    <a:pt x="9455" y="12047"/>
                  </a:lnTo>
                  <a:lnTo>
                    <a:pt x="9752" y="12047"/>
                  </a:lnTo>
                  <a:lnTo>
                    <a:pt x="10071" y="12026"/>
                  </a:lnTo>
                  <a:lnTo>
                    <a:pt x="10369" y="12005"/>
                  </a:lnTo>
                  <a:lnTo>
                    <a:pt x="10645" y="11941"/>
                  </a:lnTo>
                  <a:lnTo>
                    <a:pt x="10921" y="11899"/>
                  </a:lnTo>
                  <a:lnTo>
                    <a:pt x="11197" y="11814"/>
                  </a:lnTo>
                  <a:lnTo>
                    <a:pt x="11473" y="11750"/>
                  </a:lnTo>
                  <a:lnTo>
                    <a:pt x="11728" y="11644"/>
                  </a:lnTo>
                  <a:lnTo>
                    <a:pt x="11962" y="11537"/>
                  </a:lnTo>
                  <a:lnTo>
                    <a:pt x="12196" y="11410"/>
                  </a:lnTo>
                  <a:lnTo>
                    <a:pt x="12408" y="11261"/>
                  </a:lnTo>
                  <a:lnTo>
                    <a:pt x="12621" y="11113"/>
                  </a:lnTo>
                  <a:lnTo>
                    <a:pt x="12812" y="10943"/>
                  </a:lnTo>
                  <a:lnTo>
                    <a:pt x="13003" y="10751"/>
                  </a:lnTo>
                  <a:lnTo>
                    <a:pt x="13173" y="10560"/>
                  </a:lnTo>
                  <a:lnTo>
                    <a:pt x="13322" y="10348"/>
                  </a:lnTo>
                  <a:lnTo>
                    <a:pt x="13471" y="10135"/>
                  </a:lnTo>
                  <a:lnTo>
                    <a:pt x="13577" y="9902"/>
                  </a:lnTo>
                  <a:lnTo>
                    <a:pt x="13683" y="9668"/>
                  </a:lnTo>
                  <a:lnTo>
                    <a:pt x="13768" y="9434"/>
                  </a:lnTo>
                  <a:lnTo>
                    <a:pt x="13832" y="9179"/>
                  </a:lnTo>
                  <a:lnTo>
                    <a:pt x="13895" y="8924"/>
                  </a:lnTo>
                  <a:lnTo>
                    <a:pt x="13917" y="8648"/>
                  </a:lnTo>
                  <a:lnTo>
                    <a:pt x="13938" y="8393"/>
                  </a:lnTo>
                  <a:lnTo>
                    <a:pt x="13938" y="8117"/>
                  </a:lnTo>
                  <a:lnTo>
                    <a:pt x="13917" y="7841"/>
                  </a:lnTo>
                  <a:lnTo>
                    <a:pt x="13874" y="7564"/>
                  </a:lnTo>
                  <a:lnTo>
                    <a:pt x="13832" y="7288"/>
                  </a:lnTo>
                  <a:lnTo>
                    <a:pt x="13768" y="6991"/>
                  </a:lnTo>
                  <a:lnTo>
                    <a:pt x="13683" y="6715"/>
                  </a:lnTo>
                  <a:lnTo>
                    <a:pt x="13577" y="6417"/>
                  </a:lnTo>
                  <a:lnTo>
                    <a:pt x="13471" y="6141"/>
                  </a:lnTo>
                  <a:lnTo>
                    <a:pt x="13343" y="5844"/>
                  </a:lnTo>
                  <a:lnTo>
                    <a:pt x="13194" y="5546"/>
                  </a:lnTo>
                  <a:lnTo>
                    <a:pt x="13046" y="5270"/>
                  </a:lnTo>
                  <a:lnTo>
                    <a:pt x="12876" y="4972"/>
                  </a:lnTo>
                  <a:lnTo>
                    <a:pt x="12684" y="4696"/>
                  </a:lnTo>
                  <a:lnTo>
                    <a:pt x="12493" y="4420"/>
                  </a:lnTo>
                  <a:lnTo>
                    <a:pt x="12068" y="3868"/>
                  </a:lnTo>
                  <a:lnTo>
                    <a:pt x="11580" y="3315"/>
                  </a:lnTo>
                  <a:lnTo>
                    <a:pt x="11303" y="3060"/>
                  </a:lnTo>
                  <a:lnTo>
                    <a:pt x="11027" y="2805"/>
                  </a:lnTo>
                  <a:lnTo>
                    <a:pt x="10751" y="2550"/>
                  </a:lnTo>
                  <a:lnTo>
                    <a:pt x="10432" y="2317"/>
                  </a:lnTo>
                  <a:lnTo>
                    <a:pt x="10135" y="2083"/>
                  </a:lnTo>
                  <a:lnTo>
                    <a:pt x="9816" y="1849"/>
                  </a:lnTo>
                  <a:lnTo>
                    <a:pt x="9476" y="1637"/>
                  </a:lnTo>
                  <a:lnTo>
                    <a:pt x="9136" y="1424"/>
                  </a:lnTo>
                  <a:lnTo>
                    <a:pt x="8796" y="1233"/>
                  </a:lnTo>
                  <a:lnTo>
                    <a:pt x="8456" y="1063"/>
                  </a:lnTo>
                  <a:lnTo>
                    <a:pt x="8117" y="893"/>
                  </a:lnTo>
                  <a:lnTo>
                    <a:pt x="7777" y="744"/>
                  </a:lnTo>
                  <a:lnTo>
                    <a:pt x="7097" y="490"/>
                  </a:lnTo>
                  <a:lnTo>
                    <a:pt x="6438" y="277"/>
                  </a:lnTo>
                  <a:lnTo>
                    <a:pt x="6098" y="213"/>
                  </a:lnTo>
                  <a:lnTo>
                    <a:pt x="5758" y="128"/>
                  </a:lnTo>
                  <a:lnTo>
                    <a:pt x="5440" y="86"/>
                  </a:lnTo>
                  <a:lnTo>
                    <a:pt x="5100" y="43"/>
                  </a:lnTo>
                  <a:lnTo>
                    <a:pt x="4781" y="22"/>
                  </a:lnTo>
                  <a:lnTo>
                    <a:pt x="4483" y="1"/>
                  </a:lnTo>
                  <a:close/>
                </a:path>
              </a:pathLst>
            </a:custGeom>
            <a:solidFill>
              <a:srgbClr val="BE9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2"/>
            <p:cNvSpPr/>
            <p:nvPr/>
          </p:nvSpPr>
          <p:spPr>
            <a:xfrm>
              <a:off x="-2906225" y="-570550"/>
              <a:ext cx="317125" cy="217250"/>
            </a:xfrm>
            <a:custGeom>
              <a:avLst/>
              <a:gdLst/>
              <a:ahLst/>
              <a:cxnLst/>
              <a:rect l="l" t="t" r="r" b="b"/>
              <a:pathLst>
                <a:path w="12685" h="8690" extrusionOk="0">
                  <a:moveTo>
                    <a:pt x="43" y="0"/>
                  </a:moveTo>
                  <a:lnTo>
                    <a:pt x="1" y="21"/>
                  </a:lnTo>
                  <a:lnTo>
                    <a:pt x="22" y="276"/>
                  </a:lnTo>
                  <a:lnTo>
                    <a:pt x="86" y="595"/>
                  </a:lnTo>
                  <a:lnTo>
                    <a:pt x="192" y="999"/>
                  </a:lnTo>
                  <a:lnTo>
                    <a:pt x="319" y="1445"/>
                  </a:lnTo>
                  <a:lnTo>
                    <a:pt x="489" y="1934"/>
                  </a:lnTo>
                  <a:lnTo>
                    <a:pt x="702" y="2465"/>
                  </a:lnTo>
                  <a:lnTo>
                    <a:pt x="978" y="2996"/>
                  </a:lnTo>
                  <a:lnTo>
                    <a:pt x="1127" y="3251"/>
                  </a:lnTo>
                  <a:lnTo>
                    <a:pt x="1297" y="3527"/>
                  </a:lnTo>
                  <a:lnTo>
                    <a:pt x="1488" y="3782"/>
                  </a:lnTo>
                  <a:lnTo>
                    <a:pt x="1679" y="4037"/>
                  </a:lnTo>
                  <a:lnTo>
                    <a:pt x="1913" y="4292"/>
                  </a:lnTo>
                  <a:lnTo>
                    <a:pt x="2146" y="4526"/>
                  </a:lnTo>
                  <a:lnTo>
                    <a:pt x="2401" y="4738"/>
                  </a:lnTo>
                  <a:lnTo>
                    <a:pt x="2678" y="4972"/>
                  </a:lnTo>
                  <a:lnTo>
                    <a:pt x="2975" y="5163"/>
                  </a:lnTo>
                  <a:lnTo>
                    <a:pt x="3294" y="5354"/>
                  </a:lnTo>
                  <a:lnTo>
                    <a:pt x="3634" y="5524"/>
                  </a:lnTo>
                  <a:lnTo>
                    <a:pt x="3995" y="5673"/>
                  </a:lnTo>
                  <a:lnTo>
                    <a:pt x="4377" y="5800"/>
                  </a:lnTo>
                  <a:lnTo>
                    <a:pt x="4781" y="5907"/>
                  </a:lnTo>
                  <a:lnTo>
                    <a:pt x="5227" y="5992"/>
                  </a:lnTo>
                  <a:lnTo>
                    <a:pt x="5673" y="6034"/>
                  </a:lnTo>
                  <a:lnTo>
                    <a:pt x="6162" y="6055"/>
                  </a:lnTo>
                  <a:lnTo>
                    <a:pt x="7543" y="6055"/>
                  </a:lnTo>
                  <a:lnTo>
                    <a:pt x="8350" y="6077"/>
                  </a:lnTo>
                  <a:lnTo>
                    <a:pt x="9051" y="6140"/>
                  </a:lnTo>
                  <a:lnTo>
                    <a:pt x="9689" y="6247"/>
                  </a:lnTo>
                  <a:lnTo>
                    <a:pt x="10241" y="6395"/>
                  </a:lnTo>
                  <a:lnTo>
                    <a:pt x="10730" y="6544"/>
                  </a:lnTo>
                  <a:lnTo>
                    <a:pt x="11134" y="6735"/>
                  </a:lnTo>
                  <a:lnTo>
                    <a:pt x="11495" y="6948"/>
                  </a:lnTo>
                  <a:lnTo>
                    <a:pt x="11792" y="7160"/>
                  </a:lnTo>
                  <a:lnTo>
                    <a:pt x="12026" y="7373"/>
                  </a:lnTo>
                  <a:lnTo>
                    <a:pt x="12238" y="7606"/>
                  </a:lnTo>
                  <a:lnTo>
                    <a:pt x="12387" y="7840"/>
                  </a:lnTo>
                  <a:lnTo>
                    <a:pt x="12493" y="8074"/>
                  </a:lnTo>
                  <a:lnTo>
                    <a:pt x="12578" y="8286"/>
                  </a:lnTo>
                  <a:lnTo>
                    <a:pt x="12642" y="8499"/>
                  </a:lnTo>
                  <a:lnTo>
                    <a:pt x="12685" y="8690"/>
                  </a:lnTo>
                  <a:lnTo>
                    <a:pt x="12685" y="8669"/>
                  </a:lnTo>
                  <a:lnTo>
                    <a:pt x="12663" y="8414"/>
                  </a:lnTo>
                  <a:lnTo>
                    <a:pt x="12621" y="8116"/>
                  </a:lnTo>
                  <a:lnTo>
                    <a:pt x="12557" y="7797"/>
                  </a:lnTo>
                  <a:lnTo>
                    <a:pt x="12451" y="7479"/>
                  </a:lnTo>
                  <a:lnTo>
                    <a:pt x="12302" y="7139"/>
                  </a:lnTo>
                  <a:lnTo>
                    <a:pt x="12132" y="6799"/>
                  </a:lnTo>
                  <a:lnTo>
                    <a:pt x="11898" y="6459"/>
                  </a:lnTo>
                  <a:lnTo>
                    <a:pt x="11750" y="6289"/>
                  </a:lnTo>
                  <a:lnTo>
                    <a:pt x="11601" y="6140"/>
                  </a:lnTo>
                  <a:lnTo>
                    <a:pt x="11431" y="5992"/>
                  </a:lnTo>
                  <a:lnTo>
                    <a:pt x="11240" y="5843"/>
                  </a:lnTo>
                  <a:lnTo>
                    <a:pt x="11049" y="5694"/>
                  </a:lnTo>
                  <a:lnTo>
                    <a:pt x="10836" y="5545"/>
                  </a:lnTo>
                  <a:lnTo>
                    <a:pt x="10602" y="5439"/>
                  </a:lnTo>
                  <a:lnTo>
                    <a:pt x="10347" y="5312"/>
                  </a:lnTo>
                  <a:lnTo>
                    <a:pt x="10071" y="5205"/>
                  </a:lnTo>
                  <a:lnTo>
                    <a:pt x="9774" y="5099"/>
                  </a:lnTo>
                  <a:lnTo>
                    <a:pt x="9455" y="5014"/>
                  </a:lnTo>
                  <a:lnTo>
                    <a:pt x="9115" y="4951"/>
                  </a:lnTo>
                  <a:lnTo>
                    <a:pt x="8754" y="4887"/>
                  </a:lnTo>
                  <a:lnTo>
                    <a:pt x="8372" y="4844"/>
                  </a:lnTo>
                  <a:lnTo>
                    <a:pt x="7968" y="4823"/>
                  </a:lnTo>
                  <a:lnTo>
                    <a:pt x="7097" y="4823"/>
                  </a:lnTo>
                  <a:lnTo>
                    <a:pt x="6608" y="4844"/>
                  </a:lnTo>
                  <a:lnTo>
                    <a:pt x="6226" y="4866"/>
                  </a:lnTo>
                  <a:lnTo>
                    <a:pt x="5865" y="4844"/>
                  </a:lnTo>
                  <a:lnTo>
                    <a:pt x="5503" y="4802"/>
                  </a:lnTo>
                  <a:lnTo>
                    <a:pt x="5163" y="4759"/>
                  </a:lnTo>
                  <a:lnTo>
                    <a:pt x="4823" y="4674"/>
                  </a:lnTo>
                  <a:lnTo>
                    <a:pt x="4505" y="4568"/>
                  </a:lnTo>
                  <a:lnTo>
                    <a:pt x="4207" y="4462"/>
                  </a:lnTo>
                  <a:lnTo>
                    <a:pt x="3910" y="4313"/>
                  </a:lnTo>
                  <a:lnTo>
                    <a:pt x="3612" y="4186"/>
                  </a:lnTo>
                  <a:lnTo>
                    <a:pt x="3336" y="4016"/>
                  </a:lnTo>
                  <a:lnTo>
                    <a:pt x="3081" y="3846"/>
                  </a:lnTo>
                  <a:lnTo>
                    <a:pt x="2826" y="3654"/>
                  </a:lnTo>
                  <a:lnTo>
                    <a:pt x="2593" y="3463"/>
                  </a:lnTo>
                  <a:lnTo>
                    <a:pt x="2359" y="3272"/>
                  </a:lnTo>
                  <a:lnTo>
                    <a:pt x="1934" y="2847"/>
                  </a:lnTo>
                  <a:lnTo>
                    <a:pt x="1552" y="2422"/>
                  </a:lnTo>
                  <a:lnTo>
                    <a:pt x="1212" y="1976"/>
                  </a:lnTo>
                  <a:lnTo>
                    <a:pt x="914" y="1551"/>
                  </a:lnTo>
                  <a:lnTo>
                    <a:pt x="659" y="1147"/>
                  </a:lnTo>
                  <a:lnTo>
                    <a:pt x="426" y="786"/>
                  </a:lnTo>
                  <a:lnTo>
                    <a:pt x="256" y="468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9" name="Google Shape;3009;p32"/>
          <p:cNvGrpSpPr/>
          <p:nvPr/>
        </p:nvGrpSpPr>
        <p:grpSpPr>
          <a:xfrm>
            <a:off x="8430780" y="2271601"/>
            <a:ext cx="692648" cy="600283"/>
            <a:chOff x="-3340700" y="1114250"/>
            <a:chExt cx="1318325" cy="1142525"/>
          </a:xfrm>
        </p:grpSpPr>
        <p:sp>
          <p:nvSpPr>
            <p:cNvPr id="3010" name="Google Shape;3010;p32"/>
            <p:cNvSpPr/>
            <p:nvPr/>
          </p:nvSpPr>
          <p:spPr>
            <a:xfrm>
              <a:off x="-2888700" y="1205625"/>
              <a:ext cx="866325" cy="622525"/>
            </a:xfrm>
            <a:custGeom>
              <a:avLst/>
              <a:gdLst/>
              <a:ahLst/>
              <a:cxnLst/>
              <a:rect l="l" t="t" r="r" b="b"/>
              <a:pathLst>
                <a:path w="34653" h="24901" extrusionOk="0">
                  <a:moveTo>
                    <a:pt x="11091" y="0"/>
                  </a:moveTo>
                  <a:lnTo>
                    <a:pt x="10518" y="21"/>
                  </a:lnTo>
                  <a:lnTo>
                    <a:pt x="9944" y="64"/>
                  </a:lnTo>
                  <a:lnTo>
                    <a:pt x="8839" y="170"/>
                  </a:lnTo>
                  <a:lnTo>
                    <a:pt x="7798" y="297"/>
                  </a:lnTo>
                  <a:lnTo>
                    <a:pt x="6842" y="446"/>
                  </a:lnTo>
                  <a:lnTo>
                    <a:pt x="5865" y="616"/>
                  </a:lnTo>
                  <a:lnTo>
                    <a:pt x="4887" y="807"/>
                  </a:lnTo>
                  <a:lnTo>
                    <a:pt x="3910" y="977"/>
                  </a:lnTo>
                  <a:lnTo>
                    <a:pt x="2933" y="1126"/>
                  </a:lnTo>
                  <a:lnTo>
                    <a:pt x="2444" y="1190"/>
                  </a:lnTo>
                  <a:lnTo>
                    <a:pt x="1955" y="1211"/>
                  </a:lnTo>
                  <a:lnTo>
                    <a:pt x="1467" y="1232"/>
                  </a:lnTo>
                  <a:lnTo>
                    <a:pt x="978" y="1232"/>
                  </a:lnTo>
                  <a:lnTo>
                    <a:pt x="489" y="1211"/>
                  </a:lnTo>
                  <a:lnTo>
                    <a:pt x="1" y="1169"/>
                  </a:lnTo>
                  <a:lnTo>
                    <a:pt x="319" y="3272"/>
                  </a:lnTo>
                  <a:lnTo>
                    <a:pt x="553" y="4865"/>
                  </a:lnTo>
                  <a:lnTo>
                    <a:pt x="638" y="5503"/>
                  </a:lnTo>
                  <a:lnTo>
                    <a:pt x="659" y="5906"/>
                  </a:lnTo>
                  <a:lnTo>
                    <a:pt x="723" y="6650"/>
                  </a:lnTo>
                  <a:lnTo>
                    <a:pt x="829" y="7394"/>
                  </a:lnTo>
                  <a:lnTo>
                    <a:pt x="936" y="8116"/>
                  </a:lnTo>
                  <a:lnTo>
                    <a:pt x="1084" y="8838"/>
                  </a:lnTo>
                  <a:lnTo>
                    <a:pt x="1233" y="9561"/>
                  </a:lnTo>
                  <a:lnTo>
                    <a:pt x="1424" y="10283"/>
                  </a:lnTo>
                  <a:lnTo>
                    <a:pt x="1658" y="10984"/>
                  </a:lnTo>
                  <a:lnTo>
                    <a:pt x="1892" y="11685"/>
                  </a:lnTo>
                  <a:lnTo>
                    <a:pt x="2147" y="12386"/>
                  </a:lnTo>
                  <a:lnTo>
                    <a:pt x="2444" y="13066"/>
                  </a:lnTo>
                  <a:lnTo>
                    <a:pt x="2763" y="13725"/>
                  </a:lnTo>
                  <a:lnTo>
                    <a:pt x="3103" y="14384"/>
                  </a:lnTo>
                  <a:lnTo>
                    <a:pt x="3464" y="15042"/>
                  </a:lnTo>
                  <a:lnTo>
                    <a:pt x="3846" y="15680"/>
                  </a:lnTo>
                  <a:lnTo>
                    <a:pt x="4250" y="16296"/>
                  </a:lnTo>
                  <a:lnTo>
                    <a:pt x="4675" y="16891"/>
                  </a:lnTo>
                  <a:lnTo>
                    <a:pt x="4781" y="16636"/>
                  </a:lnTo>
                  <a:lnTo>
                    <a:pt x="4866" y="16360"/>
                  </a:lnTo>
                  <a:lnTo>
                    <a:pt x="4909" y="16083"/>
                  </a:lnTo>
                  <a:lnTo>
                    <a:pt x="4951" y="15807"/>
                  </a:lnTo>
                  <a:lnTo>
                    <a:pt x="4972" y="15531"/>
                  </a:lnTo>
                  <a:lnTo>
                    <a:pt x="4951" y="15255"/>
                  </a:lnTo>
                  <a:lnTo>
                    <a:pt x="4909" y="14957"/>
                  </a:lnTo>
                  <a:lnTo>
                    <a:pt x="4845" y="14681"/>
                  </a:lnTo>
                  <a:lnTo>
                    <a:pt x="5334" y="15318"/>
                  </a:lnTo>
                  <a:lnTo>
                    <a:pt x="5843" y="15935"/>
                  </a:lnTo>
                  <a:lnTo>
                    <a:pt x="6375" y="16551"/>
                  </a:lnTo>
                  <a:lnTo>
                    <a:pt x="6906" y="17146"/>
                  </a:lnTo>
                  <a:lnTo>
                    <a:pt x="7458" y="17719"/>
                  </a:lnTo>
                  <a:lnTo>
                    <a:pt x="8032" y="18293"/>
                  </a:lnTo>
                  <a:lnTo>
                    <a:pt x="8605" y="18845"/>
                  </a:lnTo>
                  <a:lnTo>
                    <a:pt x="9200" y="19398"/>
                  </a:lnTo>
                  <a:lnTo>
                    <a:pt x="9795" y="19929"/>
                  </a:lnTo>
                  <a:lnTo>
                    <a:pt x="10411" y="20439"/>
                  </a:lnTo>
                  <a:lnTo>
                    <a:pt x="11049" y="20927"/>
                  </a:lnTo>
                  <a:lnTo>
                    <a:pt x="11686" y="21416"/>
                  </a:lnTo>
                  <a:lnTo>
                    <a:pt x="12323" y="21883"/>
                  </a:lnTo>
                  <a:lnTo>
                    <a:pt x="12982" y="22330"/>
                  </a:lnTo>
                  <a:lnTo>
                    <a:pt x="13662" y="22776"/>
                  </a:lnTo>
                  <a:lnTo>
                    <a:pt x="14342" y="23201"/>
                  </a:lnTo>
                  <a:lnTo>
                    <a:pt x="14321" y="22776"/>
                  </a:lnTo>
                  <a:lnTo>
                    <a:pt x="14236" y="22351"/>
                  </a:lnTo>
                  <a:lnTo>
                    <a:pt x="14129" y="21947"/>
                  </a:lnTo>
                  <a:lnTo>
                    <a:pt x="13959" y="21565"/>
                  </a:lnTo>
                  <a:lnTo>
                    <a:pt x="14554" y="21883"/>
                  </a:lnTo>
                  <a:lnTo>
                    <a:pt x="15149" y="22202"/>
                  </a:lnTo>
                  <a:lnTo>
                    <a:pt x="15744" y="22500"/>
                  </a:lnTo>
                  <a:lnTo>
                    <a:pt x="16360" y="22776"/>
                  </a:lnTo>
                  <a:lnTo>
                    <a:pt x="16976" y="23031"/>
                  </a:lnTo>
                  <a:lnTo>
                    <a:pt x="17592" y="23286"/>
                  </a:lnTo>
                  <a:lnTo>
                    <a:pt x="18230" y="23519"/>
                  </a:lnTo>
                  <a:lnTo>
                    <a:pt x="18867" y="23732"/>
                  </a:lnTo>
                  <a:lnTo>
                    <a:pt x="19505" y="23944"/>
                  </a:lnTo>
                  <a:lnTo>
                    <a:pt x="20163" y="24136"/>
                  </a:lnTo>
                  <a:lnTo>
                    <a:pt x="20822" y="24306"/>
                  </a:lnTo>
                  <a:lnTo>
                    <a:pt x="21459" y="24454"/>
                  </a:lnTo>
                  <a:lnTo>
                    <a:pt x="22118" y="24582"/>
                  </a:lnTo>
                  <a:lnTo>
                    <a:pt x="22798" y="24709"/>
                  </a:lnTo>
                  <a:lnTo>
                    <a:pt x="23456" y="24815"/>
                  </a:lnTo>
                  <a:lnTo>
                    <a:pt x="24115" y="24900"/>
                  </a:lnTo>
                  <a:lnTo>
                    <a:pt x="23371" y="23541"/>
                  </a:lnTo>
                  <a:lnTo>
                    <a:pt x="23371" y="23541"/>
                  </a:lnTo>
                  <a:lnTo>
                    <a:pt x="24051" y="23753"/>
                  </a:lnTo>
                  <a:lnTo>
                    <a:pt x="24752" y="23944"/>
                  </a:lnTo>
                  <a:lnTo>
                    <a:pt x="25453" y="24114"/>
                  </a:lnTo>
                  <a:lnTo>
                    <a:pt x="26155" y="24242"/>
                  </a:lnTo>
                  <a:lnTo>
                    <a:pt x="26856" y="24348"/>
                  </a:lnTo>
                  <a:lnTo>
                    <a:pt x="27578" y="24433"/>
                  </a:lnTo>
                  <a:lnTo>
                    <a:pt x="28279" y="24476"/>
                  </a:lnTo>
                  <a:lnTo>
                    <a:pt x="29002" y="24497"/>
                  </a:lnTo>
                  <a:lnTo>
                    <a:pt x="29703" y="24497"/>
                  </a:lnTo>
                  <a:lnTo>
                    <a:pt x="30425" y="24476"/>
                  </a:lnTo>
                  <a:lnTo>
                    <a:pt x="31147" y="24433"/>
                  </a:lnTo>
                  <a:lnTo>
                    <a:pt x="31849" y="24348"/>
                  </a:lnTo>
                  <a:lnTo>
                    <a:pt x="32550" y="24242"/>
                  </a:lnTo>
                  <a:lnTo>
                    <a:pt x="33251" y="24114"/>
                  </a:lnTo>
                  <a:lnTo>
                    <a:pt x="33952" y="23944"/>
                  </a:lnTo>
                  <a:lnTo>
                    <a:pt x="34653" y="23774"/>
                  </a:lnTo>
                  <a:lnTo>
                    <a:pt x="34079" y="22648"/>
                  </a:lnTo>
                  <a:lnTo>
                    <a:pt x="33506" y="21522"/>
                  </a:lnTo>
                  <a:lnTo>
                    <a:pt x="32911" y="20418"/>
                  </a:lnTo>
                  <a:lnTo>
                    <a:pt x="32273" y="19355"/>
                  </a:lnTo>
                  <a:lnTo>
                    <a:pt x="31933" y="18824"/>
                  </a:lnTo>
                  <a:lnTo>
                    <a:pt x="31594" y="18314"/>
                  </a:lnTo>
                  <a:lnTo>
                    <a:pt x="31232" y="17804"/>
                  </a:lnTo>
                  <a:lnTo>
                    <a:pt x="30871" y="17316"/>
                  </a:lnTo>
                  <a:lnTo>
                    <a:pt x="30489" y="16827"/>
                  </a:lnTo>
                  <a:lnTo>
                    <a:pt x="30064" y="16360"/>
                  </a:lnTo>
                  <a:lnTo>
                    <a:pt x="29639" y="15892"/>
                  </a:lnTo>
                  <a:lnTo>
                    <a:pt x="29193" y="15467"/>
                  </a:lnTo>
                  <a:lnTo>
                    <a:pt x="29575" y="15297"/>
                  </a:lnTo>
                  <a:lnTo>
                    <a:pt x="29830" y="15191"/>
                  </a:lnTo>
                  <a:lnTo>
                    <a:pt x="30149" y="15063"/>
                  </a:lnTo>
                  <a:lnTo>
                    <a:pt x="30744" y="14787"/>
                  </a:lnTo>
                  <a:lnTo>
                    <a:pt x="30191" y="14320"/>
                  </a:lnTo>
                  <a:lnTo>
                    <a:pt x="29660" y="13852"/>
                  </a:lnTo>
                  <a:lnTo>
                    <a:pt x="29150" y="13406"/>
                  </a:lnTo>
                  <a:lnTo>
                    <a:pt x="28662" y="12939"/>
                  </a:lnTo>
                  <a:lnTo>
                    <a:pt x="27748" y="12068"/>
                  </a:lnTo>
                  <a:lnTo>
                    <a:pt x="26856" y="11197"/>
                  </a:lnTo>
                  <a:lnTo>
                    <a:pt x="26410" y="10793"/>
                  </a:lnTo>
                  <a:lnTo>
                    <a:pt x="25942" y="10389"/>
                  </a:lnTo>
                  <a:lnTo>
                    <a:pt x="25453" y="10007"/>
                  </a:lnTo>
                  <a:lnTo>
                    <a:pt x="24944" y="9625"/>
                  </a:lnTo>
                  <a:lnTo>
                    <a:pt x="24412" y="9285"/>
                  </a:lnTo>
                  <a:lnTo>
                    <a:pt x="23839" y="8945"/>
                  </a:lnTo>
                  <a:lnTo>
                    <a:pt x="23223" y="8626"/>
                  </a:lnTo>
                  <a:lnTo>
                    <a:pt x="22564" y="8307"/>
                  </a:lnTo>
                  <a:lnTo>
                    <a:pt x="22946" y="8095"/>
                  </a:lnTo>
                  <a:lnTo>
                    <a:pt x="23329" y="7925"/>
                  </a:lnTo>
                  <a:lnTo>
                    <a:pt x="23733" y="7797"/>
                  </a:lnTo>
                  <a:lnTo>
                    <a:pt x="24179" y="7691"/>
                  </a:lnTo>
                  <a:lnTo>
                    <a:pt x="23669" y="7245"/>
                  </a:lnTo>
                  <a:lnTo>
                    <a:pt x="23116" y="6820"/>
                  </a:lnTo>
                  <a:lnTo>
                    <a:pt x="22564" y="6416"/>
                  </a:lnTo>
                  <a:lnTo>
                    <a:pt x="22012" y="6013"/>
                  </a:lnTo>
                  <a:lnTo>
                    <a:pt x="21417" y="5651"/>
                  </a:lnTo>
                  <a:lnTo>
                    <a:pt x="20843" y="5290"/>
                  </a:lnTo>
                  <a:lnTo>
                    <a:pt x="20227" y="4950"/>
                  </a:lnTo>
                  <a:lnTo>
                    <a:pt x="19632" y="4632"/>
                  </a:lnTo>
                  <a:lnTo>
                    <a:pt x="18995" y="4313"/>
                  </a:lnTo>
                  <a:lnTo>
                    <a:pt x="18379" y="4016"/>
                  </a:lnTo>
                  <a:lnTo>
                    <a:pt x="17741" y="3739"/>
                  </a:lnTo>
                  <a:lnTo>
                    <a:pt x="17104" y="3463"/>
                  </a:lnTo>
                  <a:lnTo>
                    <a:pt x="15808" y="2974"/>
                  </a:lnTo>
                  <a:lnTo>
                    <a:pt x="14512" y="2507"/>
                  </a:lnTo>
                  <a:lnTo>
                    <a:pt x="14830" y="2316"/>
                  </a:lnTo>
                  <a:lnTo>
                    <a:pt x="15277" y="2018"/>
                  </a:lnTo>
                  <a:lnTo>
                    <a:pt x="15702" y="1721"/>
                  </a:lnTo>
                  <a:lnTo>
                    <a:pt x="16020" y="1530"/>
                  </a:lnTo>
                  <a:lnTo>
                    <a:pt x="15850" y="1339"/>
                  </a:lnTo>
                  <a:lnTo>
                    <a:pt x="15680" y="1190"/>
                  </a:lnTo>
                  <a:lnTo>
                    <a:pt x="15489" y="1020"/>
                  </a:lnTo>
                  <a:lnTo>
                    <a:pt x="15277" y="892"/>
                  </a:lnTo>
                  <a:lnTo>
                    <a:pt x="15064" y="765"/>
                  </a:lnTo>
                  <a:lnTo>
                    <a:pt x="14852" y="637"/>
                  </a:lnTo>
                  <a:lnTo>
                    <a:pt x="14618" y="531"/>
                  </a:lnTo>
                  <a:lnTo>
                    <a:pt x="14384" y="446"/>
                  </a:lnTo>
                  <a:lnTo>
                    <a:pt x="13874" y="297"/>
                  </a:lnTo>
                  <a:lnTo>
                    <a:pt x="13364" y="170"/>
                  </a:lnTo>
                  <a:lnTo>
                    <a:pt x="12812" y="85"/>
                  </a:lnTo>
                  <a:lnTo>
                    <a:pt x="12238" y="21"/>
                  </a:lnTo>
                  <a:lnTo>
                    <a:pt x="1166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2"/>
            <p:cNvSpPr/>
            <p:nvPr/>
          </p:nvSpPr>
          <p:spPr>
            <a:xfrm>
              <a:off x="-2850450" y="1272000"/>
              <a:ext cx="692650" cy="432925"/>
            </a:xfrm>
            <a:custGeom>
              <a:avLst/>
              <a:gdLst/>
              <a:ahLst/>
              <a:cxnLst/>
              <a:rect l="l" t="t" r="r" b="b"/>
              <a:pathLst>
                <a:path w="27706" h="17317" extrusionOk="0">
                  <a:moveTo>
                    <a:pt x="0" y="1"/>
                  </a:moveTo>
                  <a:lnTo>
                    <a:pt x="255" y="150"/>
                  </a:lnTo>
                  <a:lnTo>
                    <a:pt x="447" y="277"/>
                  </a:lnTo>
                  <a:lnTo>
                    <a:pt x="659" y="426"/>
                  </a:lnTo>
                  <a:lnTo>
                    <a:pt x="893" y="617"/>
                  </a:lnTo>
                  <a:lnTo>
                    <a:pt x="1148" y="851"/>
                  </a:lnTo>
                  <a:lnTo>
                    <a:pt x="1424" y="1127"/>
                  </a:lnTo>
                  <a:lnTo>
                    <a:pt x="1700" y="1467"/>
                  </a:lnTo>
                  <a:lnTo>
                    <a:pt x="1998" y="1849"/>
                  </a:lnTo>
                  <a:lnTo>
                    <a:pt x="2316" y="2274"/>
                  </a:lnTo>
                  <a:lnTo>
                    <a:pt x="2614" y="2784"/>
                  </a:lnTo>
                  <a:lnTo>
                    <a:pt x="2911" y="3336"/>
                  </a:lnTo>
                  <a:lnTo>
                    <a:pt x="3187" y="3974"/>
                  </a:lnTo>
                  <a:lnTo>
                    <a:pt x="3485" y="4675"/>
                  </a:lnTo>
                  <a:lnTo>
                    <a:pt x="3634" y="5057"/>
                  </a:lnTo>
                  <a:lnTo>
                    <a:pt x="3846" y="5461"/>
                  </a:lnTo>
                  <a:lnTo>
                    <a:pt x="4101" y="5886"/>
                  </a:lnTo>
                  <a:lnTo>
                    <a:pt x="4420" y="6332"/>
                  </a:lnTo>
                  <a:lnTo>
                    <a:pt x="4781" y="6800"/>
                  </a:lnTo>
                  <a:lnTo>
                    <a:pt x="5184" y="7267"/>
                  </a:lnTo>
                  <a:lnTo>
                    <a:pt x="5631" y="7756"/>
                  </a:lnTo>
                  <a:lnTo>
                    <a:pt x="6119" y="8266"/>
                  </a:lnTo>
                  <a:lnTo>
                    <a:pt x="6650" y="8775"/>
                  </a:lnTo>
                  <a:lnTo>
                    <a:pt x="7224" y="9285"/>
                  </a:lnTo>
                  <a:lnTo>
                    <a:pt x="7840" y="9795"/>
                  </a:lnTo>
                  <a:lnTo>
                    <a:pt x="8499" y="10326"/>
                  </a:lnTo>
                  <a:lnTo>
                    <a:pt x="9200" y="10836"/>
                  </a:lnTo>
                  <a:lnTo>
                    <a:pt x="9922" y="11346"/>
                  </a:lnTo>
                  <a:lnTo>
                    <a:pt x="10687" y="11856"/>
                  </a:lnTo>
                  <a:lnTo>
                    <a:pt x="11473" y="12345"/>
                  </a:lnTo>
                  <a:lnTo>
                    <a:pt x="12302" y="12833"/>
                  </a:lnTo>
                  <a:lnTo>
                    <a:pt x="13152" y="13322"/>
                  </a:lnTo>
                  <a:lnTo>
                    <a:pt x="14044" y="13768"/>
                  </a:lnTo>
                  <a:lnTo>
                    <a:pt x="14958" y="14214"/>
                  </a:lnTo>
                  <a:lnTo>
                    <a:pt x="15892" y="14639"/>
                  </a:lnTo>
                  <a:lnTo>
                    <a:pt x="16870" y="15043"/>
                  </a:lnTo>
                  <a:lnTo>
                    <a:pt x="17868" y="15404"/>
                  </a:lnTo>
                  <a:lnTo>
                    <a:pt x="18888" y="15765"/>
                  </a:lnTo>
                  <a:lnTo>
                    <a:pt x="19908" y="16084"/>
                  </a:lnTo>
                  <a:lnTo>
                    <a:pt x="20970" y="16360"/>
                  </a:lnTo>
                  <a:lnTo>
                    <a:pt x="22054" y="16615"/>
                  </a:lnTo>
                  <a:lnTo>
                    <a:pt x="23159" y="16849"/>
                  </a:lnTo>
                  <a:lnTo>
                    <a:pt x="24263" y="17019"/>
                  </a:lnTo>
                  <a:lnTo>
                    <a:pt x="25389" y="17168"/>
                  </a:lnTo>
                  <a:lnTo>
                    <a:pt x="26537" y="17253"/>
                  </a:lnTo>
                  <a:lnTo>
                    <a:pt x="27705" y="17316"/>
                  </a:lnTo>
                  <a:lnTo>
                    <a:pt x="26919" y="17146"/>
                  </a:lnTo>
                  <a:lnTo>
                    <a:pt x="26027" y="16955"/>
                  </a:lnTo>
                  <a:lnTo>
                    <a:pt x="24837" y="16658"/>
                  </a:lnTo>
                  <a:lnTo>
                    <a:pt x="23414" y="16275"/>
                  </a:lnTo>
                  <a:lnTo>
                    <a:pt x="21799" y="15808"/>
                  </a:lnTo>
                  <a:lnTo>
                    <a:pt x="20928" y="15510"/>
                  </a:lnTo>
                  <a:lnTo>
                    <a:pt x="20035" y="15213"/>
                  </a:lnTo>
                  <a:lnTo>
                    <a:pt x="19101" y="14873"/>
                  </a:lnTo>
                  <a:lnTo>
                    <a:pt x="18166" y="14512"/>
                  </a:lnTo>
                  <a:lnTo>
                    <a:pt x="17188" y="14129"/>
                  </a:lnTo>
                  <a:lnTo>
                    <a:pt x="16211" y="13705"/>
                  </a:lnTo>
                  <a:lnTo>
                    <a:pt x="15234" y="13258"/>
                  </a:lnTo>
                  <a:lnTo>
                    <a:pt x="14257" y="12791"/>
                  </a:lnTo>
                  <a:lnTo>
                    <a:pt x="13279" y="12281"/>
                  </a:lnTo>
                  <a:lnTo>
                    <a:pt x="12323" y="11729"/>
                  </a:lnTo>
                  <a:lnTo>
                    <a:pt x="11388" y="11155"/>
                  </a:lnTo>
                  <a:lnTo>
                    <a:pt x="10454" y="10560"/>
                  </a:lnTo>
                  <a:lnTo>
                    <a:pt x="9561" y="9923"/>
                  </a:lnTo>
                  <a:lnTo>
                    <a:pt x="8711" y="9243"/>
                  </a:lnTo>
                  <a:lnTo>
                    <a:pt x="8286" y="8903"/>
                  </a:lnTo>
                  <a:lnTo>
                    <a:pt x="7883" y="8542"/>
                  </a:lnTo>
                  <a:lnTo>
                    <a:pt x="7479" y="8159"/>
                  </a:lnTo>
                  <a:lnTo>
                    <a:pt x="7097" y="7798"/>
                  </a:lnTo>
                  <a:lnTo>
                    <a:pt x="6735" y="7416"/>
                  </a:lnTo>
                  <a:lnTo>
                    <a:pt x="6374" y="7012"/>
                  </a:lnTo>
                  <a:lnTo>
                    <a:pt x="6034" y="6608"/>
                  </a:lnTo>
                  <a:lnTo>
                    <a:pt x="5694" y="6205"/>
                  </a:lnTo>
                  <a:lnTo>
                    <a:pt x="5397" y="5780"/>
                  </a:lnTo>
                  <a:lnTo>
                    <a:pt x="5100" y="5355"/>
                  </a:lnTo>
                  <a:lnTo>
                    <a:pt x="4802" y="4909"/>
                  </a:lnTo>
                  <a:lnTo>
                    <a:pt x="4547" y="4462"/>
                  </a:lnTo>
                  <a:lnTo>
                    <a:pt x="4143" y="3761"/>
                  </a:lnTo>
                  <a:lnTo>
                    <a:pt x="3719" y="3124"/>
                  </a:lnTo>
                  <a:lnTo>
                    <a:pt x="3294" y="2572"/>
                  </a:lnTo>
                  <a:lnTo>
                    <a:pt x="2890" y="2104"/>
                  </a:lnTo>
                  <a:lnTo>
                    <a:pt x="2486" y="1679"/>
                  </a:lnTo>
                  <a:lnTo>
                    <a:pt x="2104" y="1297"/>
                  </a:lnTo>
                  <a:lnTo>
                    <a:pt x="1743" y="999"/>
                  </a:lnTo>
                  <a:lnTo>
                    <a:pt x="1403" y="744"/>
                  </a:lnTo>
                  <a:lnTo>
                    <a:pt x="1084" y="511"/>
                  </a:lnTo>
                  <a:lnTo>
                    <a:pt x="787" y="341"/>
                  </a:lnTo>
                  <a:lnTo>
                    <a:pt x="532" y="213"/>
                  </a:lnTo>
                  <a:lnTo>
                    <a:pt x="319" y="1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2"/>
            <p:cNvSpPr/>
            <p:nvPr/>
          </p:nvSpPr>
          <p:spPr>
            <a:xfrm>
              <a:off x="-2721900" y="1390450"/>
              <a:ext cx="206100" cy="44125"/>
            </a:xfrm>
            <a:custGeom>
              <a:avLst/>
              <a:gdLst/>
              <a:ahLst/>
              <a:cxnLst/>
              <a:rect l="l" t="t" r="r" b="b"/>
              <a:pathLst>
                <a:path w="8244" h="1765" extrusionOk="0">
                  <a:moveTo>
                    <a:pt x="4653" y="1"/>
                  </a:moveTo>
                  <a:lnTo>
                    <a:pt x="3909" y="22"/>
                  </a:lnTo>
                  <a:lnTo>
                    <a:pt x="3059" y="107"/>
                  </a:lnTo>
                  <a:lnTo>
                    <a:pt x="2125" y="234"/>
                  </a:lnTo>
                  <a:lnTo>
                    <a:pt x="1105" y="426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7" y="1679"/>
                  </a:lnTo>
                  <a:lnTo>
                    <a:pt x="1062" y="1488"/>
                  </a:lnTo>
                  <a:lnTo>
                    <a:pt x="1955" y="1212"/>
                  </a:lnTo>
                  <a:lnTo>
                    <a:pt x="2486" y="1063"/>
                  </a:lnTo>
                  <a:lnTo>
                    <a:pt x="3081" y="935"/>
                  </a:lnTo>
                  <a:lnTo>
                    <a:pt x="3697" y="808"/>
                  </a:lnTo>
                  <a:lnTo>
                    <a:pt x="4334" y="681"/>
                  </a:lnTo>
                  <a:lnTo>
                    <a:pt x="5014" y="596"/>
                  </a:lnTo>
                  <a:lnTo>
                    <a:pt x="5673" y="511"/>
                  </a:lnTo>
                  <a:lnTo>
                    <a:pt x="6353" y="489"/>
                  </a:lnTo>
                  <a:lnTo>
                    <a:pt x="6990" y="489"/>
                  </a:lnTo>
                  <a:lnTo>
                    <a:pt x="7309" y="511"/>
                  </a:lnTo>
                  <a:lnTo>
                    <a:pt x="7627" y="553"/>
                  </a:lnTo>
                  <a:lnTo>
                    <a:pt x="7946" y="596"/>
                  </a:lnTo>
                  <a:lnTo>
                    <a:pt x="8243" y="659"/>
                  </a:lnTo>
                  <a:lnTo>
                    <a:pt x="8137" y="596"/>
                  </a:lnTo>
                  <a:lnTo>
                    <a:pt x="8010" y="532"/>
                  </a:lnTo>
                  <a:lnTo>
                    <a:pt x="7819" y="447"/>
                  </a:lnTo>
                  <a:lnTo>
                    <a:pt x="7585" y="362"/>
                  </a:lnTo>
                  <a:lnTo>
                    <a:pt x="7266" y="277"/>
                  </a:lnTo>
                  <a:lnTo>
                    <a:pt x="6884" y="171"/>
                  </a:lnTo>
                  <a:lnTo>
                    <a:pt x="6438" y="107"/>
                  </a:lnTo>
                  <a:lnTo>
                    <a:pt x="5928" y="43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2"/>
            <p:cNvSpPr/>
            <p:nvPr/>
          </p:nvSpPr>
          <p:spPr>
            <a:xfrm>
              <a:off x="-2708100" y="1458450"/>
              <a:ext cx="88200" cy="191750"/>
            </a:xfrm>
            <a:custGeom>
              <a:avLst/>
              <a:gdLst/>
              <a:ahLst/>
              <a:cxnLst/>
              <a:rect l="l" t="t" r="r" b="b"/>
              <a:pathLst>
                <a:path w="3528" h="7670" extrusionOk="0">
                  <a:moveTo>
                    <a:pt x="1105" y="0"/>
                  </a:moveTo>
                  <a:lnTo>
                    <a:pt x="0" y="213"/>
                  </a:lnTo>
                  <a:lnTo>
                    <a:pt x="255" y="1339"/>
                  </a:lnTo>
                  <a:lnTo>
                    <a:pt x="532" y="2337"/>
                  </a:lnTo>
                  <a:lnTo>
                    <a:pt x="808" y="3230"/>
                  </a:lnTo>
                  <a:lnTo>
                    <a:pt x="1105" y="4037"/>
                  </a:lnTo>
                  <a:lnTo>
                    <a:pt x="1403" y="4738"/>
                  </a:lnTo>
                  <a:lnTo>
                    <a:pt x="1700" y="5333"/>
                  </a:lnTo>
                  <a:lnTo>
                    <a:pt x="1976" y="5864"/>
                  </a:lnTo>
                  <a:lnTo>
                    <a:pt x="2252" y="6310"/>
                  </a:lnTo>
                  <a:lnTo>
                    <a:pt x="2507" y="6671"/>
                  </a:lnTo>
                  <a:lnTo>
                    <a:pt x="2762" y="6969"/>
                  </a:lnTo>
                  <a:lnTo>
                    <a:pt x="2975" y="7203"/>
                  </a:lnTo>
                  <a:lnTo>
                    <a:pt x="3166" y="7394"/>
                  </a:lnTo>
                  <a:lnTo>
                    <a:pt x="3315" y="7521"/>
                  </a:lnTo>
                  <a:lnTo>
                    <a:pt x="3421" y="7606"/>
                  </a:lnTo>
                  <a:lnTo>
                    <a:pt x="3527" y="7670"/>
                  </a:lnTo>
                  <a:lnTo>
                    <a:pt x="3336" y="7436"/>
                  </a:lnTo>
                  <a:lnTo>
                    <a:pt x="3166" y="7181"/>
                  </a:lnTo>
                  <a:lnTo>
                    <a:pt x="2996" y="6905"/>
                  </a:lnTo>
                  <a:lnTo>
                    <a:pt x="2847" y="6629"/>
                  </a:lnTo>
                  <a:lnTo>
                    <a:pt x="2550" y="6034"/>
                  </a:lnTo>
                  <a:lnTo>
                    <a:pt x="2295" y="5418"/>
                  </a:lnTo>
                  <a:lnTo>
                    <a:pt x="2083" y="4781"/>
                  </a:lnTo>
                  <a:lnTo>
                    <a:pt x="1870" y="4143"/>
                  </a:lnTo>
                  <a:lnTo>
                    <a:pt x="1700" y="3527"/>
                  </a:lnTo>
                  <a:lnTo>
                    <a:pt x="1573" y="2911"/>
                  </a:lnTo>
                  <a:lnTo>
                    <a:pt x="1445" y="2316"/>
                  </a:lnTo>
                  <a:lnTo>
                    <a:pt x="1339" y="1764"/>
                  </a:lnTo>
                  <a:lnTo>
                    <a:pt x="1211" y="850"/>
                  </a:lnTo>
                  <a:lnTo>
                    <a:pt x="1126" y="213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2"/>
            <p:cNvSpPr/>
            <p:nvPr/>
          </p:nvSpPr>
          <p:spPr>
            <a:xfrm>
              <a:off x="-2570525" y="1562025"/>
              <a:ext cx="136525" cy="167850"/>
            </a:xfrm>
            <a:custGeom>
              <a:avLst/>
              <a:gdLst/>
              <a:ahLst/>
              <a:cxnLst/>
              <a:rect l="l" t="t" r="r" b="b"/>
              <a:pathLst>
                <a:path w="5461" h="6714" extrusionOk="0">
                  <a:moveTo>
                    <a:pt x="999" y="0"/>
                  </a:moveTo>
                  <a:lnTo>
                    <a:pt x="0" y="531"/>
                  </a:lnTo>
                  <a:lnTo>
                    <a:pt x="553" y="1530"/>
                  </a:lnTo>
                  <a:lnTo>
                    <a:pt x="1105" y="2422"/>
                  </a:lnTo>
                  <a:lnTo>
                    <a:pt x="1615" y="3187"/>
                  </a:lnTo>
                  <a:lnTo>
                    <a:pt x="2125" y="3888"/>
                  </a:lnTo>
                  <a:lnTo>
                    <a:pt x="2592" y="4462"/>
                  </a:lnTo>
                  <a:lnTo>
                    <a:pt x="3038" y="4972"/>
                  </a:lnTo>
                  <a:lnTo>
                    <a:pt x="3463" y="5397"/>
                  </a:lnTo>
                  <a:lnTo>
                    <a:pt x="3846" y="5737"/>
                  </a:lnTo>
                  <a:lnTo>
                    <a:pt x="4207" y="6013"/>
                  </a:lnTo>
                  <a:lnTo>
                    <a:pt x="4526" y="6246"/>
                  </a:lnTo>
                  <a:lnTo>
                    <a:pt x="4802" y="6416"/>
                  </a:lnTo>
                  <a:lnTo>
                    <a:pt x="5035" y="6544"/>
                  </a:lnTo>
                  <a:lnTo>
                    <a:pt x="5205" y="6629"/>
                  </a:lnTo>
                  <a:lnTo>
                    <a:pt x="5354" y="6671"/>
                  </a:lnTo>
                  <a:lnTo>
                    <a:pt x="5460" y="6714"/>
                  </a:lnTo>
                  <a:lnTo>
                    <a:pt x="5205" y="6523"/>
                  </a:lnTo>
                  <a:lnTo>
                    <a:pt x="4972" y="6331"/>
                  </a:lnTo>
                  <a:lnTo>
                    <a:pt x="4738" y="6119"/>
                  </a:lnTo>
                  <a:lnTo>
                    <a:pt x="4504" y="5885"/>
                  </a:lnTo>
                  <a:lnTo>
                    <a:pt x="4079" y="5397"/>
                  </a:lnTo>
                  <a:lnTo>
                    <a:pt x="3654" y="4887"/>
                  </a:lnTo>
                  <a:lnTo>
                    <a:pt x="3251" y="4334"/>
                  </a:lnTo>
                  <a:lnTo>
                    <a:pt x="2890" y="3782"/>
                  </a:lnTo>
                  <a:lnTo>
                    <a:pt x="2550" y="3208"/>
                  </a:lnTo>
                  <a:lnTo>
                    <a:pt x="2252" y="2656"/>
                  </a:lnTo>
                  <a:lnTo>
                    <a:pt x="1976" y="2125"/>
                  </a:lnTo>
                  <a:lnTo>
                    <a:pt x="1721" y="1636"/>
                  </a:lnTo>
                  <a:lnTo>
                    <a:pt x="1339" y="786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2"/>
            <p:cNvSpPr/>
            <p:nvPr/>
          </p:nvSpPr>
          <p:spPr>
            <a:xfrm>
              <a:off x="-2613025" y="1503600"/>
              <a:ext cx="206100" cy="44100"/>
            </a:xfrm>
            <a:custGeom>
              <a:avLst/>
              <a:gdLst/>
              <a:ahLst/>
              <a:cxnLst/>
              <a:rect l="l" t="t" r="r" b="b"/>
              <a:pathLst>
                <a:path w="8244" h="1764" extrusionOk="0">
                  <a:moveTo>
                    <a:pt x="4653" y="0"/>
                  </a:moveTo>
                  <a:lnTo>
                    <a:pt x="3910" y="21"/>
                  </a:lnTo>
                  <a:lnTo>
                    <a:pt x="3060" y="106"/>
                  </a:lnTo>
                  <a:lnTo>
                    <a:pt x="2125" y="234"/>
                  </a:lnTo>
                  <a:lnTo>
                    <a:pt x="1105" y="404"/>
                  </a:lnTo>
                  <a:lnTo>
                    <a:pt x="0" y="659"/>
                  </a:lnTo>
                  <a:lnTo>
                    <a:pt x="255" y="1764"/>
                  </a:lnTo>
                  <a:lnTo>
                    <a:pt x="468" y="1679"/>
                  </a:lnTo>
                  <a:lnTo>
                    <a:pt x="1063" y="1466"/>
                  </a:lnTo>
                  <a:lnTo>
                    <a:pt x="1955" y="1211"/>
                  </a:lnTo>
                  <a:lnTo>
                    <a:pt x="2486" y="1062"/>
                  </a:lnTo>
                  <a:lnTo>
                    <a:pt x="3081" y="914"/>
                  </a:lnTo>
                  <a:lnTo>
                    <a:pt x="3697" y="786"/>
                  </a:lnTo>
                  <a:lnTo>
                    <a:pt x="4335" y="680"/>
                  </a:lnTo>
                  <a:lnTo>
                    <a:pt x="5014" y="574"/>
                  </a:lnTo>
                  <a:lnTo>
                    <a:pt x="5673" y="510"/>
                  </a:lnTo>
                  <a:lnTo>
                    <a:pt x="6353" y="467"/>
                  </a:lnTo>
                  <a:lnTo>
                    <a:pt x="6990" y="489"/>
                  </a:lnTo>
                  <a:lnTo>
                    <a:pt x="7330" y="510"/>
                  </a:lnTo>
                  <a:lnTo>
                    <a:pt x="7628" y="552"/>
                  </a:lnTo>
                  <a:lnTo>
                    <a:pt x="7946" y="595"/>
                  </a:lnTo>
                  <a:lnTo>
                    <a:pt x="8244" y="659"/>
                  </a:lnTo>
                  <a:lnTo>
                    <a:pt x="8138" y="595"/>
                  </a:lnTo>
                  <a:lnTo>
                    <a:pt x="8010" y="531"/>
                  </a:lnTo>
                  <a:lnTo>
                    <a:pt x="7819" y="446"/>
                  </a:lnTo>
                  <a:lnTo>
                    <a:pt x="7585" y="361"/>
                  </a:lnTo>
                  <a:lnTo>
                    <a:pt x="7267" y="255"/>
                  </a:lnTo>
                  <a:lnTo>
                    <a:pt x="6884" y="170"/>
                  </a:lnTo>
                  <a:lnTo>
                    <a:pt x="6438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2"/>
            <p:cNvSpPr/>
            <p:nvPr/>
          </p:nvSpPr>
          <p:spPr>
            <a:xfrm>
              <a:off x="-2447850" y="1597600"/>
              <a:ext cx="206125" cy="44125"/>
            </a:xfrm>
            <a:custGeom>
              <a:avLst/>
              <a:gdLst/>
              <a:ahLst/>
              <a:cxnLst/>
              <a:rect l="l" t="t" r="r" b="b"/>
              <a:pathLst>
                <a:path w="8245" h="1765" extrusionOk="0">
                  <a:moveTo>
                    <a:pt x="4654" y="1"/>
                  </a:moveTo>
                  <a:lnTo>
                    <a:pt x="3910" y="43"/>
                  </a:lnTo>
                  <a:lnTo>
                    <a:pt x="3060" y="107"/>
                  </a:lnTo>
                  <a:lnTo>
                    <a:pt x="2126" y="234"/>
                  </a:lnTo>
                  <a:lnTo>
                    <a:pt x="1106" y="426"/>
                  </a:lnTo>
                  <a:lnTo>
                    <a:pt x="1" y="681"/>
                  </a:lnTo>
                  <a:lnTo>
                    <a:pt x="256" y="1764"/>
                  </a:lnTo>
                  <a:lnTo>
                    <a:pt x="468" y="1700"/>
                  </a:lnTo>
                  <a:lnTo>
                    <a:pt x="1063" y="1488"/>
                  </a:lnTo>
                  <a:lnTo>
                    <a:pt x="1956" y="1233"/>
                  </a:lnTo>
                  <a:lnTo>
                    <a:pt x="2487" y="1084"/>
                  </a:lnTo>
                  <a:lnTo>
                    <a:pt x="3082" y="935"/>
                  </a:lnTo>
                  <a:lnTo>
                    <a:pt x="3698" y="808"/>
                  </a:lnTo>
                  <a:lnTo>
                    <a:pt x="4335" y="681"/>
                  </a:lnTo>
                  <a:lnTo>
                    <a:pt x="5015" y="596"/>
                  </a:lnTo>
                  <a:lnTo>
                    <a:pt x="5674" y="532"/>
                  </a:lnTo>
                  <a:lnTo>
                    <a:pt x="6332" y="489"/>
                  </a:lnTo>
                  <a:lnTo>
                    <a:pt x="6991" y="511"/>
                  </a:lnTo>
                  <a:lnTo>
                    <a:pt x="7310" y="532"/>
                  </a:lnTo>
                  <a:lnTo>
                    <a:pt x="7628" y="553"/>
                  </a:lnTo>
                  <a:lnTo>
                    <a:pt x="7947" y="617"/>
                  </a:lnTo>
                  <a:lnTo>
                    <a:pt x="8244" y="681"/>
                  </a:lnTo>
                  <a:lnTo>
                    <a:pt x="8138" y="617"/>
                  </a:lnTo>
                  <a:lnTo>
                    <a:pt x="8011" y="532"/>
                  </a:lnTo>
                  <a:lnTo>
                    <a:pt x="7819" y="468"/>
                  </a:lnTo>
                  <a:lnTo>
                    <a:pt x="7586" y="362"/>
                  </a:lnTo>
                  <a:lnTo>
                    <a:pt x="7267" y="277"/>
                  </a:lnTo>
                  <a:lnTo>
                    <a:pt x="6885" y="192"/>
                  </a:lnTo>
                  <a:lnTo>
                    <a:pt x="6438" y="107"/>
                  </a:lnTo>
                  <a:lnTo>
                    <a:pt x="5929" y="43"/>
                  </a:lnTo>
                  <a:lnTo>
                    <a:pt x="5334" y="22"/>
                  </a:lnTo>
                  <a:lnTo>
                    <a:pt x="4654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2"/>
            <p:cNvSpPr/>
            <p:nvPr/>
          </p:nvSpPr>
          <p:spPr>
            <a:xfrm>
              <a:off x="-2997575" y="1229525"/>
              <a:ext cx="488675" cy="1027250"/>
            </a:xfrm>
            <a:custGeom>
              <a:avLst/>
              <a:gdLst/>
              <a:ahLst/>
              <a:cxnLst/>
              <a:rect l="l" t="t" r="r" b="b"/>
              <a:pathLst>
                <a:path w="19547" h="41090" extrusionOk="0">
                  <a:moveTo>
                    <a:pt x="9136" y="0"/>
                  </a:moveTo>
                  <a:lnTo>
                    <a:pt x="7713" y="1572"/>
                  </a:lnTo>
                  <a:lnTo>
                    <a:pt x="6629" y="2783"/>
                  </a:lnTo>
                  <a:lnTo>
                    <a:pt x="6204" y="3230"/>
                  </a:lnTo>
                  <a:lnTo>
                    <a:pt x="5907" y="3527"/>
                  </a:lnTo>
                  <a:lnTo>
                    <a:pt x="5376" y="4058"/>
                  </a:lnTo>
                  <a:lnTo>
                    <a:pt x="4866" y="4589"/>
                  </a:lnTo>
                  <a:lnTo>
                    <a:pt x="4377" y="5142"/>
                  </a:lnTo>
                  <a:lnTo>
                    <a:pt x="3910" y="5715"/>
                  </a:lnTo>
                  <a:lnTo>
                    <a:pt x="3463" y="6310"/>
                  </a:lnTo>
                  <a:lnTo>
                    <a:pt x="3039" y="6905"/>
                  </a:lnTo>
                  <a:lnTo>
                    <a:pt x="2635" y="7521"/>
                  </a:lnTo>
                  <a:lnTo>
                    <a:pt x="2252" y="8159"/>
                  </a:lnTo>
                  <a:lnTo>
                    <a:pt x="1891" y="8796"/>
                  </a:lnTo>
                  <a:lnTo>
                    <a:pt x="1551" y="9455"/>
                  </a:lnTo>
                  <a:lnTo>
                    <a:pt x="1233" y="10134"/>
                  </a:lnTo>
                  <a:lnTo>
                    <a:pt x="935" y="10814"/>
                  </a:lnTo>
                  <a:lnTo>
                    <a:pt x="659" y="11494"/>
                  </a:lnTo>
                  <a:lnTo>
                    <a:pt x="425" y="12195"/>
                  </a:lnTo>
                  <a:lnTo>
                    <a:pt x="213" y="12896"/>
                  </a:lnTo>
                  <a:lnTo>
                    <a:pt x="0" y="13619"/>
                  </a:lnTo>
                  <a:lnTo>
                    <a:pt x="277" y="13534"/>
                  </a:lnTo>
                  <a:lnTo>
                    <a:pt x="531" y="13428"/>
                  </a:lnTo>
                  <a:lnTo>
                    <a:pt x="786" y="13300"/>
                  </a:lnTo>
                  <a:lnTo>
                    <a:pt x="1020" y="13151"/>
                  </a:lnTo>
                  <a:lnTo>
                    <a:pt x="1254" y="12960"/>
                  </a:lnTo>
                  <a:lnTo>
                    <a:pt x="1466" y="12790"/>
                  </a:lnTo>
                  <a:lnTo>
                    <a:pt x="1658" y="12578"/>
                  </a:lnTo>
                  <a:lnTo>
                    <a:pt x="1827" y="12344"/>
                  </a:lnTo>
                  <a:lnTo>
                    <a:pt x="1658" y="13130"/>
                  </a:lnTo>
                  <a:lnTo>
                    <a:pt x="1488" y="13916"/>
                  </a:lnTo>
                  <a:lnTo>
                    <a:pt x="1360" y="14702"/>
                  </a:lnTo>
                  <a:lnTo>
                    <a:pt x="1233" y="15510"/>
                  </a:lnTo>
                  <a:lnTo>
                    <a:pt x="1148" y="16296"/>
                  </a:lnTo>
                  <a:lnTo>
                    <a:pt x="1063" y="17103"/>
                  </a:lnTo>
                  <a:lnTo>
                    <a:pt x="999" y="17889"/>
                  </a:lnTo>
                  <a:lnTo>
                    <a:pt x="956" y="18697"/>
                  </a:lnTo>
                  <a:lnTo>
                    <a:pt x="935" y="19504"/>
                  </a:lnTo>
                  <a:lnTo>
                    <a:pt x="935" y="20290"/>
                  </a:lnTo>
                  <a:lnTo>
                    <a:pt x="956" y="21097"/>
                  </a:lnTo>
                  <a:lnTo>
                    <a:pt x="999" y="21905"/>
                  </a:lnTo>
                  <a:lnTo>
                    <a:pt x="1041" y="22691"/>
                  </a:lnTo>
                  <a:lnTo>
                    <a:pt x="1126" y="23498"/>
                  </a:lnTo>
                  <a:lnTo>
                    <a:pt x="1211" y="24284"/>
                  </a:lnTo>
                  <a:lnTo>
                    <a:pt x="1318" y="25092"/>
                  </a:lnTo>
                  <a:lnTo>
                    <a:pt x="1636" y="24794"/>
                  </a:lnTo>
                  <a:lnTo>
                    <a:pt x="1912" y="24476"/>
                  </a:lnTo>
                  <a:lnTo>
                    <a:pt x="2146" y="24114"/>
                  </a:lnTo>
                  <a:lnTo>
                    <a:pt x="2337" y="23732"/>
                  </a:lnTo>
                  <a:lnTo>
                    <a:pt x="2465" y="24412"/>
                  </a:lnTo>
                  <a:lnTo>
                    <a:pt x="2614" y="25070"/>
                  </a:lnTo>
                  <a:lnTo>
                    <a:pt x="2762" y="25708"/>
                  </a:lnTo>
                  <a:lnTo>
                    <a:pt x="2932" y="26366"/>
                  </a:lnTo>
                  <a:lnTo>
                    <a:pt x="3123" y="27004"/>
                  </a:lnTo>
                  <a:lnTo>
                    <a:pt x="3336" y="27662"/>
                  </a:lnTo>
                  <a:lnTo>
                    <a:pt x="3548" y="28300"/>
                  </a:lnTo>
                  <a:lnTo>
                    <a:pt x="3803" y="28916"/>
                  </a:lnTo>
                  <a:lnTo>
                    <a:pt x="4058" y="29553"/>
                  </a:lnTo>
                  <a:lnTo>
                    <a:pt x="4313" y="30170"/>
                  </a:lnTo>
                  <a:lnTo>
                    <a:pt x="4611" y="30764"/>
                  </a:lnTo>
                  <a:lnTo>
                    <a:pt x="4908" y="31381"/>
                  </a:lnTo>
                  <a:lnTo>
                    <a:pt x="5227" y="31975"/>
                  </a:lnTo>
                  <a:lnTo>
                    <a:pt x="5546" y="32549"/>
                  </a:lnTo>
                  <a:lnTo>
                    <a:pt x="5907" y="33123"/>
                  </a:lnTo>
                  <a:lnTo>
                    <a:pt x="6268" y="33696"/>
                  </a:lnTo>
                  <a:lnTo>
                    <a:pt x="6820" y="32273"/>
                  </a:lnTo>
                  <a:lnTo>
                    <a:pt x="7096" y="32932"/>
                  </a:lnTo>
                  <a:lnTo>
                    <a:pt x="7394" y="33590"/>
                  </a:lnTo>
                  <a:lnTo>
                    <a:pt x="7713" y="34228"/>
                  </a:lnTo>
                  <a:lnTo>
                    <a:pt x="8053" y="34844"/>
                  </a:lnTo>
                  <a:lnTo>
                    <a:pt x="8414" y="35460"/>
                  </a:lnTo>
                  <a:lnTo>
                    <a:pt x="8817" y="36055"/>
                  </a:lnTo>
                  <a:lnTo>
                    <a:pt x="9221" y="36628"/>
                  </a:lnTo>
                  <a:lnTo>
                    <a:pt x="9667" y="37202"/>
                  </a:lnTo>
                  <a:lnTo>
                    <a:pt x="10113" y="37754"/>
                  </a:lnTo>
                  <a:lnTo>
                    <a:pt x="10602" y="38286"/>
                  </a:lnTo>
                  <a:lnTo>
                    <a:pt x="11091" y="38795"/>
                  </a:lnTo>
                  <a:lnTo>
                    <a:pt x="11601" y="39305"/>
                  </a:lnTo>
                  <a:lnTo>
                    <a:pt x="12132" y="39773"/>
                  </a:lnTo>
                  <a:lnTo>
                    <a:pt x="12684" y="40240"/>
                  </a:lnTo>
                  <a:lnTo>
                    <a:pt x="13258" y="40665"/>
                  </a:lnTo>
                  <a:lnTo>
                    <a:pt x="13831" y="41090"/>
                  </a:lnTo>
                  <a:lnTo>
                    <a:pt x="14341" y="39921"/>
                  </a:lnTo>
                  <a:lnTo>
                    <a:pt x="14830" y="38774"/>
                  </a:lnTo>
                  <a:lnTo>
                    <a:pt x="15297" y="37606"/>
                  </a:lnTo>
                  <a:lnTo>
                    <a:pt x="15722" y="36437"/>
                  </a:lnTo>
                  <a:lnTo>
                    <a:pt x="15914" y="35842"/>
                  </a:lnTo>
                  <a:lnTo>
                    <a:pt x="16105" y="35247"/>
                  </a:lnTo>
                  <a:lnTo>
                    <a:pt x="16254" y="34652"/>
                  </a:lnTo>
                  <a:lnTo>
                    <a:pt x="16402" y="34058"/>
                  </a:lnTo>
                  <a:lnTo>
                    <a:pt x="16530" y="33441"/>
                  </a:lnTo>
                  <a:lnTo>
                    <a:pt x="16636" y="32847"/>
                  </a:lnTo>
                  <a:lnTo>
                    <a:pt x="16700" y="32209"/>
                  </a:lnTo>
                  <a:lnTo>
                    <a:pt x="16763" y="31593"/>
                  </a:lnTo>
                  <a:lnTo>
                    <a:pt x="17125" y="31784"/>
                  </a:lnTo>
                  <a:lnTo>
                    <a:pt x="17358" y="31912"/>
                  </a:lnTo>
                  <a:lnTo>
                    <a:pt x="17677" y="32082"/>
                  </a:lnTo>
                  <a:lnTo>
                    <a:pt x="18272" y="32358"/>
                  </a:lnTo>
                  <a:lnTo>
                    <a:pt x="18272" y="31636"/>
                  </a:lnTo>
                  <a:lnTo>
                    <a:pt x="18272" y="30913"/>
                  </a:lnTo>
                  <a:lnTo>
                    <a:pt x="18314" y="30233"/>
                  </a:lnTo>
                  <a:lnTo>
                    <a:pt x="18357" y="29575"/>
                  </a:lnTo>
                  <a:lnTo>
                    <a:pt x="18463" y="28300"/>
                  </a:lnTo>
                  <a:lnTo>
                    <a:pt x="18548" y="27068"/>
                  </a:lnTo>
                  <a:lnTo>
                    <a:pt x="18569" y="26451"/>
                  </a:lnTo>
                  <a:lnTo>
                    <a:pt x="18591" y="25857"/>
                  </a:lnTo>
                  <a:lnTo>
                    <a:pt x="18569" y="25219"/>
                  </a:lnTo>
                  <a:lnTo>
                    <a:pt x="18527" y="24603"/>
                  </a:lnTo>
                  <a:lnTo>
                    <a:pt x="18463" y="23966"/>
                  </a:lnTo>
                  <a:lnTo>
                    <a:pt x="18357" y="23307"/>
                  </a:lnTo>
                  <a:lnTo>
                    <a:pt x="18208" y="22627"/>
                  </a:lnTo>
                  <a:lnTo>
                    <a:pt x="18017" y="21926"/>
                  </a:lnTo>
                  <a:lnTo>
                    <a:pt x="18442" y="22075"/>
                  </a:lnTo>
                  <a:lnTo>
                    <a:pt x="18824" y="22266"/>
                  </a:lnTo>
                  <a:lnTo>
                    <a:pt x="19185" y="22500"/>
                  </a:lnTo>
                  <a:lnTo>
                    <a:pt x="19547" y="22776"/>
                  </a:lnTo>
                  <a:lnTo>
                    <a:pt x="19547" y="22096"/>
                  </a:lnTo>
                  <a:lnTo>
                    <a:pt x="19547" y="21395"/>
                  </a:lnTo>
                  <a:lnTo>
                    <a:pt x="19504" y="20715"/>
                  </a:lnTo>
                  <a:lnTo>
                    <a:pt x="19440" y="20035"/>
                  </a:lnTo>
                  <a:lnTo>
                    <a:pt x="19355" y="19334"/>
                  </a:lnTo>
                  <a:lnTo>
                    <a:pt x="19249" y="18654"/>
                  </a:lnTo>
                  <a:lnTo>
                    <a:pt x="19143" y="17974"/>
                  </a:lnTo>
                  <a:lnTo>
                    <a:pt x="18994" y="17294"/>
                  </a:lnTo>
                  <a:lnTo>
                    <a:pt x="18846" y="16636"/>
                  </a:lnTo>
                  <a:lnTo>
                    <a:pt x="18676" y="15956"/>
                  </a:lnTo>
                  <a:lnTo>
                    <a:pt x="18484" y="15297"/>
                  </a:lnTo>
                  <a:lnTo>
                    <a:pt x="18272" y="14639"/>
                  </a:lnTo>
                  <a:lnTo>
                    <a:pt x="17847" y="13321"/>
                  </a:lnTo>
                  <a:lnTo>
                    <a:pt x="17358" y="12025"/>
                  </a:lnTo>
                  <a:lnTo>
                    <a:pt x="17719" y="12132"/>
                  </a:lnTo>
                  <a:lnTo>
                    <a:pt x="18229" y="12280"/>
                  </a:lnTo>
                  <a:lnTo>
                    <a:pt x="18718" y="12429"/>
                  </a:lnTo>
                  <a:lnTo>
                    <a:pt x="19079" y="12557"/>
                  </a:lnTo>
                  <a:lnTo>
                    <a:pt x="19122" y="12323"/>
                  </a:lnTo>
                  <a:lnTo>
                    <a:pt x="19122" y="12068"/>
                  </a:lnTo>
                  <a:lnTo>
                    <a:pt x="19122" y="11834"/>
                  </a:lnTo>
                  <a:lnTo>
                    <a:pt x="19100" y="11579"/>
                  </a:lnTo>
                  <a:lnTo>
                    <a:pt x="19058" y="11346"/>
                  </a:lnTo>
                  <a:lnTo>
                    <a:pt x="19015" y="11091"/>
                  </a:lnTo>
                  <a:lnTo>
                    <a:pt x="18952" y="10857"/>
                  </a:lnTo>
                  <a:lnTo>
                    <a:pt x="18867" y="10602"/>
                  </a:lnTo>
                  <a:lnTo>
                    <a:pt x="18676" y="10113"/>
                  </a:lnTo>
                  <a:lnTo>
                    <a:pt x="18421" y="9646"/>
                  </a:lnTo>
                  <a:lnTo>
                    <a:pt x="18144" y="9157"/>
                  </a:lnTo>
                  <a:lnTo>
                    <a:pt x="17826" y="8690"/>
                  </a:lnTo>
                  <a:lnTo>
                    <a:pt x="17486" y="8244"/>
                  </a:lnTo>
                  <a:lnTo>
                    <a:pt x="17125" y="7797"/>
                  </a:lnTo>
                  <a:lnTo>
                    <a:pt x="16742" y="7351"/>
                  </a:lnTo>
                  <a:lnTo>
                    <a:pt x="16339" y="6948"/>
                  </a:lnTo>
                  <a:lnTo>
                    <a:pt x="15552" y="6161"/>
                  </a:lnTo>
                  <a:lnTo>
                    <a:pt x="14788" y="5439"/>
                  </a:lnTo>
                  <a:lnTo>
                    <a:pt x="14065" y="4780"/>
                  </a:lnTo>
                  <a:lnTo>
                    <a:pt x="13300" y="4164"/>
                  </a:lnTo>
                  <a:lnTo>
                    <a:pt x="12535" y="3527"/>
                  </a:lnTo>
                  <a:lnTo>
                    <a:pt x="11771" y="2890"/>
                  </a:lnTo>
                  <a:lnTo>
                    <a:pt x="11048" y="2231"/>
                  </a:lnTo>
                  <a:lnTo>
                    <a:pt x="10687" y="1891"/>
                  </a:lnTo>
                  <a:lnTo>
                    <a:pt x="10347" y="1530"/>
                  </a:lnTo>
                  <a:lnTo>
                    <a:pt x="10028" y="1169"/>
                  </a:lnTo>
                  <a:lnTo>
                    <a:pt x="9710" y="786"/>
                  </a:lnTo>
                  <a:lnTo>
                    <a:pt x="9412" y="404"/>
                  </a:lnTo>
                  <a:lnTo>
                    <a:pt x="9136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2"/>
            <p:cNvSpPr/>
            <p:nvPr/>
          </p:nvSpPr>
          <p:spPr>
            <a:xfrm>
              <a:off x="-2836650" y="1279975"/>
              <a:ext cx="171600" cy="811625"/>
            </a:xfrm>
            <a:custGeom>
              <a:avLst/>
              <a:gdLst/>
              <a:ahLst/>
              <a:cxnLst/>
              <a:rect l="l" t="t" r="r" b="b"/>
              <a:pathLst>
                <a:path w="6864" h="32465" extrusionOk="0">
                  <a:moveTo>
                    <a:pt x="2487" y="0"/>
                  </a:moveTo>
                  <a:lnTo>
                    <a:pt x="2529" y="107"/>
                  </a:lnTo>
                  <a:lnTo>
                    <a:pt x="2572" y="383"/>
                  </a:lnTo>
                  <a:lnTo>
                    <a:pt x="2614" y="595"/>
                  </a:lnTo>
                  <a:lnTo>
                    <a:pt x="2614" y="872"/>
                  </a:lnTo>
                  <a:lnTo>
                    <a:pt x="2635" y="1169"/>
                  </a:lnTo>
                  <a:lnTo>
                    <a:pt x="2614" y="1530"/>
                  </a:lnTo>
                  <a:lnTo>
                    <a:pt x="2572" y="1913"/>
                  </a:lnTo>
                  <a:lnTo>
                    <a:pt x="2508" y="2338"/>
                  </a:lnTo>
                  <a:lnTo>
                    <a:pt x="2402" y="2826"/>
                  </a:lnTo>
                  <a:lnTo>
                    <a:pt x="2253" y="3336"/>
                  </a:lnTo>
                  <a:lnTo>
                    <a:pt x="2062" y="3889"/>
                  </a:lnTo>
                  <a:lnTo>
                    <a:pt x="1807" y="4462"/>
                  </a:lnTo>
                  <a:lnTo>
                    <a:pt x="1509" y="5100"/>
                  </a:lnTo>
                  <a:lnTo>
                    <a:pt x="1148" y="5758"/>
                  </a:lnTo>
                  <a:lnTo>
                    <a:pt x="957" y="6119"/>
                  </a:lnTo>
                  <a:lnTo>
                    <a:pt x="787" y="6544"/>
                  </a:lnTo>
                  <a:lnTo>
                    <a:pt x="617" y="7012"/>
                  </a:lnTo>
                  <a:lnTo>
                    <a:pt x="468" y="7543"/>
                  </a:lnTo>
                  <a:lnTo>
                    <a:pt x="341" y="8116"/>
                  </a:lnTo>
                  <a:lnTo>
                    <a:pt x="235" y="8733"/>
                  </a:lnTo>
                  <a:lnTo>
                    <a:pt x="150" y="9391"/>
                  </a:lnTo>
                  <a:lnTo>
                    <a:pt x="86" y="10092"/>
                  </a:lnTo>
                  <a:lnTo>
                    <a:pt x="22" y="10815"/>
                  </a:lnTo>
                  <a:lnTo>
                    <a:pt x="1" y="11580"/>
                  </a:lnTo>
                  <a:lnTo>
                    <a:pt x="1" y="12387"/>
                  </a:lnTo>
                  <a:lnTo>
                    <a:pt x="1" y="13216"/>
                  </a:lnTo>
                  <a:lnTo>
                    <a:pt x="43" y="14087"/>
                  </a:lnTo>
                  <a:lnTo>
                    <a:pt x="128" y="14979"/>
                  </a:lnTo>
                  <a:lnTo>
                    <a:pt x="213" y="15893"/>
                  </a:lnTo>
                  <a:lnTo>
                    <a:pt x="341" y="16806"/>
                  </a:lnTo>
                  <a:lnTo>
                    <a:pt x="490" y="17762"/>
                  </a:lnTo>
                  <a:lnTo>
                    <a:pt x="681" y="18718"/>
                  </a:lnTo>
                  <a:lnTo>
                    <a:pt x="893" y="19696"/>
                  </a:lnTo>
                  <a:lnTo>
                    <a:pt x="1127" y="20694"/>
                  </a:lnTo>
                  <a:lnTo>
                    <a:pt x="1403" y="21671"/>
                  </a:lnTo>
                  <a:lnTo>
                    <a:pt x="1722" y="22691"/>
                  </a:lnTo>
                  <a:lnTo>
                    <a:pt x="2062" y="23690"/>
                  </a:lnTo>
                  <a:lnTo>
                    <a:pt x="2444" y="24688"/>
                  </a:lnTo>
                  <a:lnTo>
                    <a:pt x="2848" y="25687"/>
                  </a:lnTo>
                  <a:lnTo>
                    <a:pt x="3315" y="26686"/>
                  </a:lnTo>
                  <a:lnTo>
                    <a:pt x="3804" y="27684"/>
                  </a:lnTo>
                  <a:lnTo>
                    <a:pt x="4335" y="28661"/>
                  </a:lnTo>
                  <a:lnTo>
                    <a:pt x="4909" y="29639"/>
                  </a:lnTo>
                  <a:lnTo>
                    <a:pt x="5525" y="30595"/>
                  </a:lnTo>
                  <a:lnTo>
                    <a:pt x="6162" y="31551"/>
                  </a:lnTo>
                  <a:lnTo>
                    <a:pt x="6863" y="32464"/>
                  </a:lnTo>
                  <a:lnTo>
                    <a:pt x="6502" y="31785"/>
                  </a:lnTo>
                  <a:lnTo>
                    <a:pt x="6077" y="30956"/>
                  </a:lnTo>
                  <a:lnTo>
                    <a:pt x="5546" y="29851"/>
                  </a:lnTo>
                  <a:lnTo>
                    <a:pt x="4930" y="28513"/>
                  </a:lnTo>
                  <a:lnTo>
                    <a:pt x="4271" y="26962"/>
                  </a:lnTo>
                  <a:lnTo>
                    <a:pt x="3931" y="26112"/>
                  </a:lnTo>
                  <a:lnTo>
                    <a:pt x="3591" y="25241"/>
                  </a:lnTo>
                  <a:lnTo>
                    <a:pt x="3273" y="24306"/>
                  </a:lnTo>
                  <a:lnTo>
                    <a:pt x="2933" y="23350"/>
                  </a:lnTo>
                  <a:lnTo>
                    <a:pt x="2614" y="22351"/>
                  </a:lnTo>
                  <a:lnTo>
                    <a:pt x="2317" y="21332"/>
                  </a:lnTo>
                  <a:lnTo>
                    <a:pt x="2040" y="20290"/>
                  </a:lnTo>
                  <a:lnTo>
                    <a:pt x="1786" y="19228"/>
                  </a:lnTo>
                  <a:lnTo>
                    <a:pt x="1552" y="18166"/>
                  </a:lnTo>
                  <a:lnTo>
                    <a:pt x="1361" y="17082"/>
                  </a:lnTo>
                  <a:lnTo>
                    <a:pt x="1191" y="15978"/>
                  </a:lnTo>
                  <a:lnTo>
                    <a:pt x="1084" y="14873"/>
                  </a:lnTo>
                  <a:lnTo>
                    <a:pt x="999" y="13789"/>
                  </a:lnTo>
                  <a:lnTo>
                    <a:pt x="957" y="12684"/>
                  </a:lnTo>
                  <a:lnTo>
                    <a:pt x="978" y="12153"/>
                  </a:lnTo>
                  <a:lnTo>
                    <a:pt x="978" y="11601"/>
                  </a:lnTo>
                  <a:lnTo>
                    <a:pt x="1021" y="11070"/>
                  </a:lnTo>
                  <a:lnTo>
                    <a:pt x="1063" y="10539"/>
                  </a:lnTo>
                  <a:lnTo>
                    <a:pt x="1127" y="10007"/>
                  </a:lnTo>
                  <a:lnTo>
                    <a:pt x="1191" y="9476"/>
                  </a:lnTo>
                  <a:lnTo>
                    <a:pt x="1297" y="8966"/>
                  </a:lnTo>
                  <a:lnTo>
                    <a:pt x="1403" y="8435"/>
                  </a:lnTo>
                  <a:lnTo>
                    <a:pt x="1531" y="7925"/>
                  </a:lnTo>
                  <a:lnTo>
                    <a:pt x="1658" y="7437"/>
                  </a:lnTo>
                  <a:lnTo>
                    <a:pt x="1828" y="6927"/>
                  </a:lnTo>
                  <a:lnTo>
                    <a:pt x="1998" y="6438"/>
                  </a:lnTo>
                  <a:lnTo>
                    <a:pt x="2274" y="5673"/>
                  </a:lnTo>
                  <a:lnTo>
                    <a:pt x="2487" y="4951"/>
                  </a:lnTo>
                  <a:lnTo>
                    <a:pt x="2657" y="4292"/>
                  </a:lnTo>
                  <a:lnTo>
                    <a:pt x="2763" y="3655"/>
                  </a:lnTo>
                  <a:lnTo>
                    <a:pt x="2848" y="3081"/>
                  </a:lnTo>
                  <a:lnTo>
                    <a:pt x="2869" y="2550"/>
                  </a:lnTo>
                  <a:lnTo>
                    <a:pt x="2869" y="2083"/>
                  </a:lnTo>
                  <a:lnTo>
                    <a:pt x="2869" y="1636"/>
                  </a:lnTo>
                  <a:lnTo>
                    <a:pt x="2827" y="1254"/>
                  </a:lnTo>
                  <a:lnTo>
                    <a:pt x="2763" y="935"/>
                  </a:lnTo>
                  <a:lnTo>
                    <a:pt x="2699" y="638"/>
                  </a:lnTo>
                  <a:lnTo>
                    <a:pt x="2657" y="404"/>
                  </a:lnTo>
                  <a:lnTo>
                    <a:pt x="2550" y="107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2"/>
            <p:cNvSpPr/>
            <p:nvPr/>
          </p:nvSpPr>
          <p:spPr>
            <a:xfrm>
              <a:off x="-2812200" y="1467475"/>
              <a:ext cx="148200" cy="158825"/>
            </a:xfrm>
            <a:custGeom>
              <a:avLst/>
              <a:gdLst/>
              <a:ahLst/>
              <a:cxnLst/>
              <a:rect l="l" t="t" r="r" b="b"/>
              <a:pathLst>
                <a:path w="5928" h="6353" extrusionOk="0">
                  <a:moveTo>
                    <a:pt x="659" y="0"/>
                  </a:moveTo>
                  <a:lnTo>
                    <a:pt x="0" y="893"/>
                  </a:lnTo>
                  <a:lnTo>
                    <a:pt x="191" y="1020"/>
                  </a:lnTo>
                  <a:lnTo>
                    <a:pt x="723" y="1339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32"/>
                  </a:lnTo>
                  <a:lnTo>
                    <a:pt x="3442" y="3357"/>
                  </a:lnTo>
                  <a:lnTo>
                    <a:pt x="3931" y="3803"/>
                  </a:lnTo>
                  <a:lnTo>
                    <a:pt x="4398" y="4271"/>
                  </a:lnTo>
                  <a:lnTo>
                    <a:pt x="4866" y="4781"/>
                  </a:lnTo>
                  <a:lnTo>
                    <a:pt x="5269" y="5291"/>
                  </a:lnTo>
                  <a:lnTo>
                    <a:pt x="5460" y="5546"/>
                  </a:lnTo>
                  <a:lnTo>
                    <a:pt x="5630" y="5801"/>
                  </a:lnTo>
                  <a:lnTo>
                    <a:pt x="5779" y="6077"/>
                  </a:lnTo>
                  <a:lnTo>
                    <a:pt x="5928" y="6353"/>
                  </a:lnTo>
                  <a:lnTo>
                    <a:pt x="5907" y="6225"/>
                  </a:lnTo>
                  <a:lnTo>
                    <a:pt x="5885" y="6098"/>
                  </a:lnTo>
                  <a:lnTo>
                    <a:pt x="5822" y="5886"/>
                  </a:lnTo>
                  <a:lnTo>
                    <a:pt x="5737" y="5652"/>
                  </a:lnTo>
                  <a:lnTo>
                    <a:pt x="5609" y="5354"/>
                  </a:lnTo>
                  <a:lnTo>
                    <a:pt x="5439" y="4993"/>
                  </a:lnTo>
                  <a:lnTo>
                    <a:pt x="5227" y="4611"/>
                  </a:lnTo>
                  <a:lnTo>
                    <a:pt x="4929" y="4165"/>
                  </a:lnTo>
                  <a:lnTo>
                    <a:pt x="4589" y="3697"/>
                  </a:lnTo>
                  <a:lnTo>
                    <a:pt x="4164" y="3166"/>
                  </a:lnTo>
                  <a:lnTo>
                    <a:pt x="3654" y="2614"/>
                  </a:lnTo>
                  <a:lnTo>
                    <a:pt x="3060" y="1997"/>
                  </a:lnTo>
                  <a:lnTo>
                    <a:pt x="2358" y="1381"/>
                  </a:lnTo>
                  <a:lnTo>
                    <a:pt x="1572" y="701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2"/>
            <p:cNvSpPr/>
            <p:nvPr/>
          </p:nvSpPr>
          <p:spPr>
            <a:xfrm>
              <a:off x="-2918450" y="1514750"/>
              <a:ext cx="109975" cy="186450"/>
            </a:xfrm>
            <a:custGeom>
              <a:avLst/>
              <a:gdLst/>
              <a:ahLst/>
              <a:cxnLst/>
              <a:rect l="l" t="t" r="r" b="b"/>
              <a:pathLst>
                <a:path w="4399" h="7458" extrusionOk="0">
                  <a:moveTo>
                    <a:pt x="3528" y="0"/>
                  </a:moveTo>
                  <a:lnTo>
                    <a:pt x="2827" y="914"/>
                  </a:lnTo>
                  <a:lnTo>
                    <a:pt x="2232" y="1742"/>
                  </a:lnTo>
                  <a:lnTo>
                    <a:pt x="1722" y="2550"/>
                  </a:lnTo>
                  <a:lnTo>
                    <a:pt x="1297" y="3272"/>
                  </a:lnTo>
                  <a:lnTo>
                    <a:pt x="936" y="3952"/>
                  </a:lnTo>
                  <a:lnTo>
                    <a:pt x="660" y="4547"/>
                  </a:lnTo>
                  <a:lnTo>
                    <a:pt x="447" y="5121"/>
                  </a:lnTo>
                  <a:lnTo>
                    <a:pt x="277" y="5609"/>
                  </a:lnTo>
                  <a:lnTo>
                    <a:pt x="171" y="6034"/>
                  </a:lnTo>
                  <a:lnTo>
                    <a:pt x="86" y="6417"/>
                  </a:lnTo>
                  <a:lnTo>
                    <a:pt x="43" y="6735"/>
                  </a:lnTo>
                  <a:lnTo>
                    <a:pt x="22" y="6990"/>
                  </a:lnTo>
                  <a:lnTo>
                    <a:pt x="1" y="7203"/>
                  </a:lnTo>
                  <a:lnTo>
                    <a:pt x="22" y="7351"/>
                  </a:lnTo>
                  <a:lnTo>
                    <a:pt x="22" y="7458"/>
                  </a:lnTo>
                  <a:lnTo>
                    <a:pt x="107" y="7160"/>
                  </a:lnTo>
                  <a:lnTo>
                    <a:pt x="192" y="6863"/>
                  </a:lnTo>
                  <a:lnTo>
                    <a:pt x="277" y="6565"/>
                  </a:lnTo>
                  <a:lnTo>
                    <a:pt x="405" y="6268"/>
                  </a:lnTo>
                  <a:lnTo>
                    <a:pt x="681" y="5673"/>
                  </a:lnTo>
                  <a:lnTo>
                    <a:pt x="978" y="5078"/>
                  </a:lnTo>
                  <a:lnTo>
                    <a:pt x="1318" y="4504"/>
                  </a:lnTo>
                  <a:lnTo>
                    <a:pt x="1701" y="3952"/>
                  </a:lnTo>
                  <a:lnTo>
                    <a:pt x="2083" y="3400"/>
                  </a:lnTo>
                  <a:lnTo>
                    <a:pt x="2466" y="2911"/>
                  </a:lnTo>
                  <a:lnTo>
                    <a:pt x="2827" y="2444"/>
                  </a:lnTo>
                  <a:lnTo>
                    <a:pt x="3188" y="2019"/>
                  </a:lnTo>
                  <a:lnTo>
                    <a:pt x="3804" y="1318"/>
                  </a:lnTo>
                  <a:lnTo>
                    <a:pt x="4250" y="850"/>
                  </a:lnTo>
                  <a:lnTo>
                    <a:pt x="4399" y="701"/>
                  </a:lnTo>
                  <a:lnTo>
                    <a:pt x="3528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2"/>
            <p:cNvSpPr/>
            <p:nvPr/>
          </p:nvSpPr>
          <p:spPr>
            <a:xfrm>
              <a:off x="-2866925" y="1691625"/>
              <a:ext cx="64825" cy="203450"/>
            </a:xfrm>
            <a:custGeom>
              <a:avLst/>
              <a:gdLst/>
              <a:ahLst/>
              <a:cxnLst/>
              <a:rect l="l" t="t" r="r" b="b"/>
              <a:pathLst>
                <a:path w="2593" h="8138" extrusionOk="0">
                  <a:moveTo>
                    <a:pt x="1552" y="0"/>
                  </a:moveTo>
                  <a:lnTo>
                    <a:pt x="1127" y="1062"/>
                  </a:lnTo>
                  <a:lnTo>
                    <a:pt x="787" y="2040"/>
                  </a:lnTo>
                  <a:lnTo>
                    <a:pt x="532" y="2932"/>
                  </a:lnTo>
                  <a:lnTo>
                    <a:pt x="320" y="3761"/>
                  </a:lnTo>
                  <a:lnTo>
                    <a:pt x="171" y="4504"/>
                  </a:lnTo>
                  <a:lnTo>
                    <a:pt x="65" y="5163"/>
                  </a:lnTo>
                  <a:lnTo>
                    <a:pt x="22" y="5758"/>
                  </a:lnTo>
                  <a:lnTo>
                    <a:pt x="1" y="6289"/>
                  </a:lnTo>
                  <a:lnTo>
                    <a:pt x="1" y="6735"/>
                  </a:lnTo>
                  <a:lnTo>
                    <a:pt x="22" y="7118"/>
                  </a:lnTo>
                  <a:lnTo>
                    <a:pt x="65" y="7436"/>
                  </a:lnTo>
                  <a:lnTo>
                    <a:pt x="128" y="7691"/>
                  </a:lnTo>
                  <a:lnTo>
                    <a:pt x="171" y="7882"/>
                  </a:lnTo>
                  <a:lnTo>
                    <a:pt x="213" y="8031"/>
                  </a:lnTo>
                  <a:lnTo>
                    <a:pt x="277" y="8137"/>
                  </a:lnTo>
                  <a:lnTo>
                    <a:pt x="256" y="7840"/>
                  </a:lnTo>
                  <a:lnTo>
                    <a:pt x="256" y="7521"/>
                  </a:lnTo>
                  <a:lnTo>
                    <a:pt x="256" y="7203"/>
                  </a:lnTo>
                  <a:lnTo>
                    <a:pt x="298" y="6884"/>
                  </a:lnTo>
                  <a:lnTo>
                    <a:pt x="383" y="6247"/>
                  </a:lnTo>
                  <a:lnTo>
                    <a:pt x="532" y="5588"/>
                  </a:lnTo>
                  <a:lnTo>
                    <a:pt x="702" y="4929"/>
                  </a:lnTo>
                  <a:lnTo>
                    <a:pt x="893" y="4292"/>
                  </a:lnTo>
                  <a:lnTo>
                    <a:pt x="1106" y="3676"/>
                  </a:lnTo>
                  <a:lnTo>
                    <a:pt x="1339" y="3081"/>
                  </a:lnTo>
                  <a:lnTo>
                    <a:pt x="1573" y="2528"/>
                  </a:lnTo>
                  <a:lnTo>
                    <a:pt x="1786" y="2019"/>
                  </a:lnTo>
                  <a:lnTo>
                    <a:pt x="2189" y="1190"/>
                  </a:lnTo>
                  <a:lnTo>
                    <a:pt x="2487" y="616"/>
                  </a:lnTo>
                  <a:lnTo>
                    <a:pt x="2593" y="425"/>
                  </a:lnTo>
                  <a:lnTo>
                    <a:pt x="155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2"/>
            <p:cNvSpPr/>
            <p:nvPr/>
          </p:nvSpPr>
          <p:spPr>
            <a:xfrm>
              <a:off x="-2829725" y="1623100"/>
              <a:ext cx="148200" cy="158850"/>
            </a:xfrm>
            <a:custGeom>
              <a:avLst/>
              <a:gdLst/>
              <a:ahLst/>
              <a:cxnLst/>
              <a:rect l="l" t="t" r="r" b="b"/>
              <a:pathLst>
                <a:path w="5928" h="6354" extrusionOk="0">
                  <a:moveTo>
                    <a:pt x="659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22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79"/>
                  </a:lnTo>
                  <a:lnTo>
                    <a:pt x="3931" y="3825"/>
                  </a:lnTo>
                  <a:lnTo>
                    <a:pt x="4398" y="4292"/>
                  </a:lnTo>
                  <a:lnTo>
                    <a:pt x="4865" y="4781"/>
                  </a:lnTo>
                  <a:lnTo>
                    <a:pt x="5269" y="5291"/>
                  </a:lnTo>
                  <a:lnTo>
                    <a:pt x="5460" y="5567"/>
                  </a:lnTo>
                  <a:lnTo>
                    <a:pt x="5630" y="5822"/>
                  </a:lnTo>
                  <a:lnTo>
                    <a:pt x="5779" y="6098"/>
                  </a:lnTo>
                  <a:lnTo>
                    <a:pt x="5928" y="6353"/>
                  </a:lnTo>
                  <a:lnTo>
                    <a:pt x="5906" y="6247"/>
                  </a:lnTo>
                  <a:lnTo>
                    <a:pt x="5885" y="6098"/>
                  </a:lnTo>
                  <a:lnTo>
                    <a:pt x="5821" y="5907"/>
                  </a:lnTo>
                  <a:lnTo>
                    <a:pt x="5736" y="5652"/>
                  </a:lnTo>
                  <a:lnTo>
                    <a:pt x="5609" y="5354"/>
                  </a:lnTo>
                  <a:lnTo>
                    <a:pt x="5439" y="5015"/>
                  </a:lnTo>
                  <a:lnTo>
                    <a:pt x="5227" y="4611"/>
                  </a:lnTo>
                  <a:lnTo>
                    <a:pt x="4929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58" y="1381"/>
                  </a:lnTo>
                  <a:lnTo>
                    <a:pt x="1572" y="723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2"/>
            <p:cNvSpPr/>
            <p:nvPr/>
          </p:nvSpPr>
          <p:spPr>
            <a:xfrm>
              <a:off x="-2797325" y="1810600"/>
              <a:ext cx="148725" cy="158825"/>
            </a:xfrm>
            <a:custGeom>
              <a:avLst/>
              <a:gdLst/>
              <a:ahLst/>
              <a:cxnLst/>
              <a:rect l="l" t="t" r="r" b="b"/>
              <a:pathLst>
                <a:path w="5949" h="6353" extrusionOk="0">
                  <a:moveTo>
                    <a:pt x="680" y="0"/>
                  </a:moveTo>
                  <a:lnTo>
                    <a:pt x="0" y="914"/>
                  </a:lnTo>
                  <a:lnTo>
                    <a:pt x="191" y="1020"/>
                  </a:lnTo>
                  <a:lnTo>
                    <a:pt x="744" y="1360"/>
                  </a:lnTo>
                  <a:lnTo>
                    <a:pt x="1509" y="1870"/>
                  </a:lnTo>
                  <a:lnTo>
                    <a:pt x="1955" y="2189"/>
                  </a:lnTo>
                  <a:lnTo>
                    <a:pt x="2443" y="2550"/>
                  </a:lnTo>
                  <a:lnTo>
                    <a:pt x="2932" y="2954"/>
                  </a:lnTo>
                  <a:lnTo>
                    <a:pt x="3442" y="3357"/>
                  </a:lnTo>
                  <a:lnTo>
                    <a:pt x="3931" y="3825"/>
                  </a:lnTo>
                  <a:lnTo>
                    <a:pt x="4419" y="4292"/>
                  </a:lnTo>
                  <a:lnTo>
                    <a:pt x="4865" y="4781"/>
                  </a:lnTo>
                  <a:lnTo>
                    <a:pt x="5290" y="5291"/>
                  </a:lnTo>
                  <a:lnTo>
                    <a:pt x="5460" y="5546"/>
                  </a:lnTo>
                  <a:lnTo>
                    <a:pt x="5652" y="5822"/>
                  </a:lnTo>
                  <a:lnTo>
                    <a:pt x="5800" y="6077"/>
                  </a:lnTo>
                  <a:lnTo>
                    <a:pt x="5949" y="6353"/>
                  </a:lnTo>
                  <a:lnTo>
                    <a:pt x="5928" y="6247"/>
                  </a:lnTo>
                  <a:lnTo>
                    <a:pt x="5885" y="6098"/>
                  </a:lnTo>
                  <a:lnTo>
                    <a:pt x="5843" y="5907"/>
                  </a:lnTo>
                  <a:lnTo>
                    <a:pt x="5758" y="5652"/>
                  </a:lnTo>
                  <a:lnTo>
                    <a:pt x="5630" y="5354"/>
                  </a:lnTo>
                  <a:lnTo>
                    <a:pt x="5460" y="5014"/>
                  </a:lnTo>
                  <a:lnTo>
                    <a:pt x="5227" y="4611"/>
                  </a:lnTo>
                  <a:lnTo>
                    <a:pt x="4950" y="4186"/>
                  </a:lnTo>
                  <a:lnTo>
                    <a:pt x="4589" y="3697"/>
                  </a:lnTo>
                  <a:lnTo>
                    <a:pt x="4164" y="3187"/>
                  </a:lnTo>
                  <a:lnTo>
                    <a:pt x="3654" y="2614"/>
                  </a:lnTo>
                  <a:lnTo>
                    <a:pt x="3059" y="2019"/>
                  </a:lnTo>
                  <a:lnTo>
                    <a:pt x="2380" y="1381"/>
                  </a:lnTo>
                  <a:lnTo>
                    <a:pt x="1572" y="701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2"/>
            <p:cNvSpPr/>
            <p:nvPr/>
          </p:nvSpPr>
          <p:spPr>
            <a:xfrm>
              <a:off x="-3340700" y="1240675"/>
              <a:ext cx="575800" cy="934850"/>
            </a:xfrm>
            <a:custGeom>
              <a:avLst/>
              <a:gdLst/>
              <a:ahLst/>
              <a:cxnLst/>
              <a:rect l="l" t="t" r="r" b="b"/>
              <a:pathLst>
                <a:path w="23032" h="37394" extrusionOk="0">
                  <a:moveTo>
                    <a:pt x="20205" y="0"/>
                  </a:moveTo>
                  <a:lnTo>
                    <a:pt x="18166" y="595"/>
                  </a:lnTo>
                  <a:lnTo>
                    <a:pt x="16615" y="1041"/>
                  </a:lnTo>
                  <a:lnTo>
                    <a:pt x="15999" y="1190"/>
                  </a:lnTo>
                  <a:lnTo>
                    <a:pt x="15595" y="1296"/>
                  </a:lnTo>
                  <a:lnTo>
                    <a:pt x="14873" y="1466"/>
                  </a:lnTo>
                  <a:lnTo>
                    <a:pt x="14150" y="1636"/>
                  </a:lnTo>
                  <a:lnTo>
                    <a:pt x="13449" y="1849"/>
                  </a:lnTo>
                  <a:lnTo>
                    <a:pt x="12748" y="2104"/>
                  </a:lnTo>
                  <a:lnTo>
                    <a:pt x="12068" y="2359"/>
                  </a:lnTo>
                  <a:lnTo>
                    <a:pt x="11367" y="2656"/>
                  </a:lnTo>
                  <a:lnTo>
                    <a:pt x="10708" y="2953"/>
                  </a:lnTo>
                  <a:lnTo>
                    <a:pt x="10050" y="3293"/>
                  </a:lnTo>
                  <a:lnTo>
                    <a:pt x="9391" y="3655"/>
                  </a:lnTo>
                  <a:lnTo>
                    <a:pt x="8754" y="4037"/>
                  </a:lnTo>
                  <a:lnTo>
                    <a:pt x="8138" y="4441"/>
                  </a:lnTo>
                  <a:lnTo>
                    <a:pt x="7543" y="4866"/>
                  </a:lnTo>
                  <a:lnTo>
                    <a:pt x="6948" y="5312"/>
                  </a:lnTo>
                  <a:lnTo>
                    <a:pt x="6374" y="5779"/>
                  </a:lnTo>
                  <a:lnTo>
                    <a:pt x="5801" y="6247"/>
                  </a:lnTo>
                  <a:lnTo>
                    <a:pt x="5269" y="6757"/>
                  </a:lnTo>
                  <a:lnTo>
                    <a:pt x="5546" y="6842"/>
                  </a:lnTo>
                  <a:lnTo>
                    <a:pt x="5822" y="6884"/>
                  </a:lnTo>
                  <a:lnTo>
                    <a:pt x="6098" y="6905"/>
                  </a:lnTo>
                  <a:lnTo>
                    <a:pt x="6374" y="6884"/>
                  </a:lnTo>
                  <a:lnTo>
                    <a:pt x="6672" y="6863"/>
                  </a:lnTo>
                  <a:lnTo>
                    <a:pt x="6948" y="6820"/>
                  </a:lnTo>
                  <a:lnTo>
                    <a:pt x="7203" y="6735"/>
                  </a:lnTo>
                  <a:lnTo>
                    <a:pt x="7479" y="6629"/>
                  </a:lnTo>
                  <a:lnTo>
                    <a:pt x="6927" y="7203"/>
                  </a:lnTo>
                  <a:lnTo>
                    <a:pt x="6374" y="7798"/>
                  </a:lnTo>
                  <a:lnTo>
                    <a:pt x="5843" y="8392"/>
                  </a:lnTo>
                  <a:lnTo>
                    <a:pt x="5333" y="9009"/>
                  </a:lnTo>
                  <a:lnTo>
                    <a:pt x="4823" y="9646"/>
                  </a:lnTo>
                  <a:lnTo>
                    <a:pt x="4335" y="10283"/>
                  </a:lnTo>
                  <a:lnTo>
                    <a:pt x="3867" y="10921"/>
                  </a:lnTo>
                  <a:lnTo>
                    <a:pt x="3421" y="11579"/>
                  </a:lnTo>
                  <a:lnTo>
                    <a:pt x="2975" y="12259"/>
                  </a:lnTo>
                  <a:lnTo>
                    <a:pt x="2550" y="12939"/>
                  </a:lnTo>
                  <a:lnTo>
                    <a:pt x="2146" y="13619"/>
                  </a:lnTo>
                  <a:lnTo>
                    <a:pt x="1743" y="14320"/>
                  </a:lnTo>
                  <a:lnTo>
                    <a:pt x="1381" y="15021"/>
                  </a:lnTo>
                  <a:lnTo>
                    <a:pt x="1020" y="15744"/>
                  </a:lnTo>
                  <a:lnTo>
                    <a:pt x="680" y="16466"/>
                  </a:lnTo>
                  <a:lnTo>
                    <a:pt x="340" y="17210"/>
                  </a:lnTo>
                  <a:lnTo>
                    <a:pt x="765" y="17125"/>
                  </a:lnTo>
                  <a:lnTo>
                    <a:pt x="1169" y="16997"/>
                  </a:lnTo>
                  <a:lnTo>
                    <a:pt x="1551" y="16806"/>
                  </a:lnTo>
                  <a:lnTo>
                    <a:pt x="1913" y="16593"/>
                  </a:lnTo>
                  <a:lnTo>
                    <a:pt x="1679" y="17231"/>
                  </a:lnTo>
                  <a:lnTo>
                    <a:pt x="1445" y="17868"/>
                  </a:lnTo>
                  <a:lnTo>
                    <a:pt x="1233" y="18506"/>
                  </a:lnTo>
                  <a:lnTo>
                    <a:pt x="1041" y="19143"/>
                  </a:lnTo>
                  <a:lnTo>
                    <a:pt x="872" y="19802"/>
                  </a:lnTo>
                  <a:lnTo>
                    <a:pt x="702" y="20439"/>
                  </a:lnTo>
                  <a:lnTo>
                    <a:pt x="553" y="21098"/>
                  </a:lnTo>
                  <a:lnTo>
                    <a:pt x="425" y="21756"/>
                  </a:lnTo>
                  <a:lnTo>
                    <a:pt x="319" y="22436"/>
                  </a:lnTo>
                  <a:lnTo>
                    <a:pt x="234" y="23095"/>
                  </a:lnTo>
                  <a:lnTo>
                    <a:pt x="149" y="23775"/>
                  </a:lnTo>
                  <a:lnTo>
                    <a:pt x="85" y="24433"/>
                  </a:lnTo>
                  <a:lnTo>
                    <a:pt x="43" y="25113"/>
                  </a:lnTo>
                  <a:lnTo>
                    <a:pt x="22" y="25772"/>
                  </a:lnTo>
                  <a:lnTo>
                    <a:pt x="0" y="26452"/>
                  </a:lnTo>
                  <a:lnTo>
                    <a:pt x="0" y="27132"/>
                  </a:lnTo>
                  <a:lnTo>
                    <a:pt x="1233" y="26197"/>
                  </a:lnTo>
                  <a:lnTo>
                    <a:pt x="1126" y="26919"/>
                  </a:lnTo>
                  <a:lnTo>
                    <a:pt x="1041" y="27620"/>
                  </a:lnTo>
                  <a:lnTo>
                    <a:pt x="978" y="28321"/>
                  </a:lnTo>
                  <a:lnTo>
                    <a:pt x="935" y="29044"/>
                  </a:lnTo>
                  <a:lnTo>
                    <a:pt x="935" y="29766"/>
                  </a:lnTo>
                  <a:lnTo>
                    <a:pt x="935" y="30467"/>
                  </a:lnTo>
                  <a:lnTo>
                    <a:pt x="999" y="31190"/>
                  </a:lnTo>
                  <a:lnTo>
                    <a:pt x="1063" y="31891"/>
                  </a:lnTo>
                  <a:lnTo>
                    <a:pt x="1169" y="32613"/>
                  </a:lnTo>
                  <a:lnTo>
                    <a:pt x="1275" y="33314"/>
                  </a:lnTo>
                  <a:lnTo>
                    <a:pt x="1424" y="34015"/>
                  </a:lnTo>
                  <a:lnTo>
                    <a:pt x="1615" y="34695"/>
                  </a:lnTo>
                  <a:lnTo>
                    <a:pt x="1806" y="35396"/>
                  </a:lnTo>
                  <a:lnTo>
                    <a:pt x="2040" y="36076"/>
                  </a:lnTo>
                  <a:lnTo>
                    <a:pt x="2295" y="36735"/>
                  </a:lnTo>
                  <a:lnTo>
                    <a:pt x="2571" y="37393"/>
                  </a:lnTo>
                  <a:lnTo>
                    <a:pt x="3612" y="36671"/>
                  </a:lnTo>
                  <a:lnTo>
                    <a:pt x="4632" y="35949"/>
                  </a:lnTo>
                  <a:lnTo>
                    <a:pt x="5631" y="35205"/>
                  </a:lnTo>
                  <a:lnTo>
                    <a:pt x="6608" y="34440"/>
                  </a:lnTo>
                  <a:lnTo>
                    <a:pt x="7097" y="34036"/>
                  </a:lnTo>
                  <a:lnTo>
                    <a:pt x="7564" y="33633"/>
                  </a:lnTo>
                  <a:lnTo>
                    <a:pt x="8010" y="33208"/>
                  </a:lnTo>
                  <a:lnTo>
                    <a:pt x="8456" y="32762"/>
                  </a:lnTo>
                  <a:lnTo>
                    <a:pt x="8881" y="32316"/>
                  </a:lnTo>
                  <a:lnTo>
                    <a:pt x="9285" y="31848"/>
                  </a:lnTo>
                  <a:lnTo>
                    <a:pt x="9667" y="31359"/>
                  </a:lnTo>
                  <a:lnTo>
                    <a:pt x="10050" y="30871"/>
                  </a:lnTo>
                  <a:lnTo>
                    <a:pt x="10262" y="31211"/>
                  </a:lnTo>
                  <a:lnTo>
                    <a:pt x="10390" y="31444"/>
                  </a:lnTo>
                  <a:lnTo>
                    <a:pt x="10581" y="31763"/>
                  </a:lnTo>
                  <a:lnTo>
                    <a:pt x="10921" y="32316"/>
                  </a:lnTo>
                  <a:lnTo>
                    <a:pt x="11303" y="31678"/>
                  </a:lnTo>
                  <a:lnTo>
                    <a:pt x="11686" y="31083"/>
                  </a:lnTo>
                  <a:lnTo>
                    <a:pt x="12089" y="30531"/>
                  </a:lnTo>
                  <a:lnTo>
                    <a:pt x="12472" y="30000"/>
                  </a:lnTo>
                  <a:lnTo>
                    <a:pt x="13215" y="28959"/>
                  </a:lnTo>
                  <a:lnTo>
                    <a:pt x="13938" y="27960"/>
                  </a:lnTo>
                  <a:lnTo>
                    <a:pt x="14299" y="27450"/>
                  </a:lnTo>
                  <a:lnTo>
                    <a:pt x="14618" y="26940"/>
                  </a:lnTo>
                  <a:lnTo>
                    <a:pt x="14936" y="26409"/>
                  </a:lnTo>
                  <a:lnTo>
                    <a:pt x="15234" y="25857"/>
                  </a:lnTo>
                  <a:lnTo>
                    <a:pt x="15510" y="25262"/>
                  </a:lnTo>
                  <a:lnTo>
                    <a:pt x="15786" y="24646"/>
                  </a:lnTo>
                  <a:lnTo>
                    <a:pt x="16020" y="24008"/>
                  </a:lnTo>
                  <a:lnTo>
                    <a:pt x="16211" y="23307"/>
                  </a:lnTo>
                  <a:lnTo>
                    <a:pt x="16487" y="23668"/>
                  </a:lnTo>
                  <a:lnTo>
                    <a:pt x="16700" y="24030"/>
                  </a:lnTo>
                  <a:lnTo>
                    <a:pt x="16891" y="24412"/>
                  </a:lnTo>
                  <a:lnTo>
                    <a:pt x="17061" y="24837"/>
                  </a:lnTo>
                  <a:lnTo>
                    <a:pt x="17422" y="24263"/>
                  </a:lnTo>
                  <a:lnTo>
                    <a:pt x="17783" y="23668"/>
                  </a:lnTo>
                  <a:lnTo>
                    <a:pt x="18102" y="23052"/>
                  </a:lnTo>
                  <a:lnTo>
                    <a:pt x="18421" y="22436"/>
                  </a:lnTo>
                  <a:lnTo>
                    <a:pt x="18718" y="21820"/>
                  </a:lnTo>
                  <a:lnTo>
                    <a:pt x="18973" y="21183"/>
                  </a:lnTo>
                  <a:lnTo>
                    <a:pt x="19228" y="20545"/>
                  </a:lnTo>
                  <a:lnTo>
                    <a:pt x="19462" y="19887"/>
                  </a:lnTo>
                  <a:lnTo>
                    <a:pt x="19695" y="19228"/>
                  </a:lnTo>
                  <a:lnTo>
                    <a:pt x="19908" y="18569"/>
                  </a:lnTo>
                  <a:lnTo>
                    <a:pt x="20099" y="17911"/>
                  </a:lnTo>
                  <a:lnTo>
                    <a:pt x="20269" y="17231"/>
                  </a:lnTo>
                  <a:lnTo>
                    <a:pt x="20588" y="15892"/>
                  </a:lnTo>
                  <a:lnTo>
                    <a:pt x="20864" y="14533"/>
                  </a:lnTo>
                  <a:lnTo>
                    <a:pt x="21119" y="14830"/>
                  </a:lnTo>
                  <a:lnTo>
                    <a:pt x="21459" y="15212"/>
                  </a:lnTo>
                  <a:lnTo>
                    <a:pt x="21799" y="15616"/>
                  </a:lnTo>
                  <a:lnTo>
                    <a:pt x="22054" y="15914"/>
                  </a:lnTo>
                  <a:lnTo>
                    <a:pt x="22202" y="15722"/>
                  </a:lnTo>
                  <a:lnTo>
                    <a:pt x="22330" y="15510"/>
                  </a:lnTo>
                  <a:lnTo>
                    <a:pt x="22457" y="15297"/>
                  </a:lnTo>
                  <a:lnTo>
                    <a:pt x="22585" y="15085"/>
                  </a:lnTo>
                  <a:lnTo>
                    <a:pt x="22670" y="14851"/>
                  </a:lnTo>
                  <a:lnTo>
                    <a:pt x="22755" y="14618"/>
                  </a:lnTo>
                  <a:lnTo>
                    <a:pt x="22840" y="14384"/>
                  </a:lnTo>
                  <a:lnTo>
                    <a:pt x="22882" y="14129"/>
                  </a:lnTo>
                  <a:lnTo>
                    <a:pt x="22989" y="13619"/>
                  </a:lnTo>
                  <a:lnTo>
                    <a:pt x="23031" y="13067"/>
                  </a:lnTo>
                  <a:lnTo>
                    <a:pt x="23031" y="12514"/>
                  </a:lnTo>
                  <a:lnTo>
                    <a:pt x="23010" y="11962"/>
                  </a:lnTo>
                  <a:lnTo>
                    <a:pt x="22967" y="11388"/>
                  </a:lnTo>
                  <a:lnTo>
                    <a:pt x="22882" y="10815"/>
                  </a:lnTo>
                  <a:lnTo>
                    <a:pt x="22776" y="10241"/>
                  </a:lnTo>
                  <a:lnTo>
                    <a:pt x="22670" y="9688"/>
                  </a:lnTo>
                  <a:lnTo>
                    <a:pt x="22415" y="8605"/>
                  </a:lnTo>
                  <a:lnTo>
                    <a:pt x="22139" y="7606"/>
                  </a:lnTo>
                  <a:lnTo>
                    <a:pt x="21863" y="6650"/>
                  </a:lnTo>
                  <a:lnTo>
                    <a:pt x="21544" y="5715"/>
                  </a:lnTo>
                  <a:lnTo>
                    <a:pt x="21225" y="4781"/>
                  </a:lnTo>
                  <a:lnTo>
                    <a:pt x="20928" y="3825"/>
                  </a:lnTo>
                  <a:lnTo>
                    <a:pt x="20652" y="2890"/>
                  </a:lnTo>
                  <a:lnTo>
                    <a:pt x="20524" y="2401"/>
                  </a:lnTo>
                  <a:lnTo>
                    <a:pt x="20418" y="1934"/>
                  </a:lnTo>
                  <a:lnTo>
                    <a:pt x="20333" y="1445"/>
                  </a:lnTo>
                  <a:lnTo>
                    <a:pt x="20269" y="978"/>
                  </a:lnTo>
                  <a:lnTo>
                    <a:pt x="20227" y="489"/>
                  </a:lnTo>
                  <a:lnTo>
                    <a:pt x="20205" y="0"/>
                  </a:lnTo>
                  <a:close/>
                </a:path>
              </a:pathLst>
            </a:custGeom>
            <a:solidFill>
              <a:srgbClr val="D1DF9E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2"/>
            <p:cNvSpPr/>
            <p:nvPr/>
          </p:nvSpPr>
          <p:spPr>
            <a:xfrm>
              <a:off x="-3205800" y="1280500"/>
              <a:ext cx="339450" cy="747900"/>
            </a:xfrm>
            <a:custGeom>
              <a:avLst/>
              <a:gdLst/>
              <a:ahLst/>
              <a:cxnLst/>
              <a:rect l="l" t="t" r="r" b="b"/>
              <a:pathLst>
                <a:path w="13578" h="29916" extrusionOk="0">
                  <a:moveTo>
                    <a:pt x="13577" y="1"/>
                  </a:moveTo>
                  <a:lnTo>
                    <a:pt x="13535" y="107"/>
                  </a:lnTo>
                  <a:lnTo>
                    <a:pt x="13428" y="383"/>
                  </a:lnTo>
                  <a:lnTo>
                    <a:pt x="13343" y="574"/>
                  </a:lnTo>
                  <a:lnTo>
                    <a:pt x="13216" y="808"/>
                  </a:lnTo>
                  <a:lnTo>
                    <a:pt x="13067" y="1063"/>
                  </a:lnTo>
                  <a:lnTo>
                    <a:pt x="12855" y="1360"/>
                  </a:lnTo>
                  <a:lnTo>
                    <a:pt x="12621" y="1679"/>
                  </a:lnTo>
                  <a:lnTo>
                    <a:pt x="12345" y="1998"/>
                  </a:lnTo>
                  <a:lnTo>
                    <a:pt x="12005" y="2338"/>
                  </a:lnTo>
                  <a:lnTo>
                    <a:pt x="11601" y="2699"/>
                  </a:lnTo>
                  <a:lnTo>
                    <a:pt x="11155" y="3081"/>
                  </a:lnTo>
                  <a:lnTo>
                    <a:pt x="10624" y="3443"/>
                  </a:lnTo>
                  <a:lnTo>
                    <a:pt x="10050" y="3825"/>
                  </a:lnTo>
                  <a:lnTo>
                    <a:pt x="9392" y="4186"/>
                  </a:lnTo>
                  <a:lnTo>
                    <a:pt x="9030" y="4399"/>
                  </a:lnTo>
                  <a:lnTo>
                    <a:pt x="8669" y="4675"/>
                  </a:lnTo>
                  <a:lnTo>
                    <a:pt x="8287" y="4994"/>
                  </a:lnTo>
                  <a:lnTo>
                    <a:pt x="7883" y="5355"/>
                  </a:lnTo>
                  <a:lnTo>
                    <a:pt x="7479" y="5780"/>
                  </a:lnTo>
                  <a:lnTo>
                    <a:pt x="7055" y="6247"/>
                  </a:lnTo>
                  <a:lnTo>
                    <a:pt x="6630" y="6757"/>
                  </a:lnTo>
                  <a:lnTo>
                    <a:pt x="6205" y="7309"/>
                  </a:lnTo>
                  <a:lnTo>
                    <a:pt x="5780" y="7904"/>
                  </a:lnTo>
                  <a:lnTo>
                    <a:pt x="5334" y="8542"/>
                  </a:lnTo>
                  <a:lnTo>
                    <a:pt x="4909" y="9222"/>
                  </a:lnTo>
                  <a:lnTo>
                    <a:pt x="4484" y="9944"/>
                  </a:lnTo>
                  <a:lnTo>
                    <a:pt x="4080" y="10688"/>
                  </a:lnTo>
                  <a:lnTo>
                    <a:pt x="3676" y="11495"/>
                  </a:lnTo>
                  <a:lnTo>
                    <a:pt x="3273" y="12302"/>
                  </a:lnTo>
                  <a:lnTo>
                    <a:pt x="2890" y="13173"/>
                  </a:lnTo>
                  <a:lnTo>
                    <a:pt x="2508" y="14044"/>
                  </a:lnTo>
                  <a:lnTo>
                    <a:pt x="2168" y="14958"/>
                  </a:lnTo>
                  <a:lnTo>
                    <a:pt x="1828" y="15914"/>
                  </a:lnTo>
                  <a:lnTo>
                    <a:pt x="1509" y="16870"/>
                  </a:lnTo>
                  <a:lnTo>
                    <a:pt x="1233" y="17869"/>
                  </a:lnTo>
                  <a:lnTo>
                    <a:pt x="957" y="18867"/>
                  </a:lnTo>
                  <a:lnTo>
                    <a:pt x="723" y="19908"/>
                  </a:lnTo>
                  <a:lnTo>
                    <a:pt x="511" y="20971"/>
                  </a:lnTo>
                  <a:lnTo>
                    <a:pt x="341" y="22033"/>
                  </a:lnTo>
                  <a:lnTo>
                    <a:pt x="213" y="23138"/>
                  </a:lnTo>
                  <a:lnTo>
                    <a:pt x="107" y="24221"/>
                  </a:lnTo>
                  <a:lnTo>
                    <a:pt x="43" y="25347"/>
                  </a:lnTo>
                  <a:lnTo>
                    <a:pt x="1" y="26473"/>
                  </a:lnTo>
                  <a:lnTo>
                    <a:pt x="22" y="27621"/>
                  </a:lnTo>
                  <a:lnTo>
                    <a:pt x="86" y="28768"/>
                  </a:lnTo>
                  <a:lnTo>
                    <a:pt x="192" y="29915"/>
                  </a:lnTo>
                  <a:lnTo>
                    <a:pt x="235" y="29129"/>
                  </a:lnTo>
                  <a:lnTo>
                    <a:pt x="320" y="28216"/>
                  </a:lnTo>
                  <a:lnTo>
                    <a:pt x="447" y="27004"/>
                  </a:lnTo>
                  <a:lnTo>
                    <a:pt x="638" y="25539"/>
                  </a:lnTo>
                  <a:lnTo>
                    <a:pt x="893" y="23881"/>
                  </a:lnTo>
                  <a:lnTo>
                    <a:pt x="1042" y="22968"/>
                  </a:lnTo>
                  <a:lnTo>
                    <a:pt x="1233" y="22033"/>
                  </a:lnTo>
                  <a:lnTo>
                    <a:pt x="1424" y="21077"/>
                  </a:lnTo>
                  <a:lnTo>
                    <a:pt x="1658" y="20078"/>
                  </a:lnTo>
                  <a:lnTo>
                    <a:pt x="1913" y="19080"/>
                  </a:lnTo>
                  <a:lnTo>
                    <a:pt x="2189" y="18060"/>
                  </a:lnTo>
                  <a:lnTo>
                    <a:pt x="2508" y="17019"/>
                  </a:lnTo>
                  <a:lnTo>
                    <a:pt x="2848" y="15978"/>
                  </a:lnTo>
                  <a:lnTo>
                    <a:pt x="3209" y="14958"/>
                  </a:lnTo>
                  <a:lnTo>
                    <a:pt x="3613" y="13917"/>
                  </a:lnTo>
                  <a:lnTo>
                    <a:pt x="4059" y="12897"/>
                  </a:lnTo>
                  <a:lnTo>
                    <a:pt x="4526" y="11920"/>
                  </a:lnTo>
                  <a:lnTo>
                    <a:pt x="5036" y="10942"/>
                  </a:lnTo>
                  <a:lnTo>
                    <a:pt x="5589" y="9986"/>
                  </a:lnTo>
                  <a:lnTo>
                    <a:pt x="5865" y="9540"/>
                  </a:lnTo>
                  <a:lnTo>
                    <a:pt x="6162" y="9073"/>
                  </a:lnTo>
                  <a:lnTo>
                    <a:pt x="6481" y="8648"/>
                  </a:lnTo>
                  <a:lnTo>
                    <a:pt x="6800" y="8202"/>
                  </a:lnTo>
                  <a:lnTo>
                    <a:pt x="7140" y="7798"/>
                  </a:lnTo>
                  <a:lnTo>
                    <a:pt x="7479" y="7373"/>
                  </a:lnTo>
                  <a:lnTo>
                    <a:pt x="7819" y="6991"/>
                  </a:lnTo>
                  <a:lnTo>
                    <a:pt x="8181" y="6608"/>
                  </a:lnTo>
                  <a:lnTo>
                    <a:pt x="8563" y="6247"/>
                  </a:lnTo>
                  <a:lnTo>
                    <a:pt x="8945" y="5886"/>
                  </a:lnTo>
                  <a:lnTo>
                    <a:pt x="9349" y="5546"/>
                  </a:lnTo>
                  <a:lnTo>
                    <a:pt x="9753" y="5227"/>
                  </a:lnTo>
                  <a:lnTo>
                    <a:pt x="10390" y="4717"/>
                  </a:lnTo>
                  <a:lnTo>
                    <a:pt x="10943" y="4207"/>
                  </a:lnTo>
                  <a:lnTo>
                    <a:pt x="11452" y="3740"/>
                  </a:lnTo>
                  <a:lnTo>
                    <a:pt x="11877" y="3251"/>
                  </a:lnTo>
                  <a:lnTo>
                    <a:pt x="12239" y="2805"/>
                  </a:lnTo>
                  <a:lnTo>
                    <a:pt x="12536" y="2380"/>
                  </a:lnTo>
                  <a:lnTo>
                    <a:pt x="12791" y="1977"/>
                  </a:lnTo>
                  <a:lnTo>
                    <a:pt x="13003" y="1594"/>
                  </a:lnTo>
                  <a:lnTo>
                    <a:pt x="13173" y="1254"/>
                  </a:lnTo>
                  <a:lnTo>
                    <a:pt x="13301" y="936"/>
                  </a:lnTo>
                  <a:lnTo>
                    <a:pt x="13407" y="659"/>
                  </a:lnTo>
                  <a:lnTo>
                    <a:pt x="13471" y="447"/>
                  </a:lnTo>
                  <a:lnTo>
                    <a:pt x="13556" y="107"/>
                  </a:lnTo>
                  <a:lnTo>
                    <a:pt x="1357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2"/>
            <p:cNvSpPr/>
            <p:nvPr/>
          </p:nvSpPr>
          <p:spPr>
            <a:xfrm>
              <a:off x="-3009800" y="1428700"/>
              <a:ext cx="62700" cy="204525"/>
            </a:xfrm>
            <a:custGeom>
              <a:avLst/>
              <a:gdLst/>
              <a:ahLst/>
              <a:cxnLst/>
              <a:rect l="l" t="t" r="r" b="b"/>
              <a:pathLst>
                <a:path w="2508" h="8181" extrusionOk="0">
                  <a:moveTo>
                    <a:pt x="1063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404" y="1169"/>
                  </a:lnTo>
                  <a:lnTo>
                    <a:pt x="787" y="2019"/>
                  </a:lnTo>
                  <a:lnTo>
                    <a:pt x="999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27"/>
                  </a:lnTo>
                  <a:lnTo>
                    <a:pt x="2210" y="7245"/>
                  </a:lnTo>
                  <a:lnTo>
                    <a:pt x="2210" y="7564"/>
                  </a:lnTo>
                  <a:lnTo>
                    <a:pt x="2210" y="7861"/>
                  </a:lnTo>
                  <a:lnTo>
                    <a:pt x="2189" y="8180"/>
                  </a:lnTo>
                  <a:lnTo>
                    <a:pt x="2232" y="8074"/>
                  </a:lnTo>
                  <a:lnTo>
                    <a:pt x="2295" y="7925"/>
                  </a:lnTo>
                  <a:lnTo>
                    <a:pt x="2338" y="7734"/>
                  </a:lnTo>
                  <a:lnTo>
                    <a:pt x="2401" y="7479"/>
                  </a:lnTo>
                  <a:lnTo>
                    <a:pt x="2444" y="7160"/>
                  </a:lnTo>
                  <a:lnTo>
                    <a:pt x="2486" y="6778"/>
                  </a:lnTo>
                  <a:lnTo>
                    <a:pt x="2508" y="6332"/>
                  </a:lnTo>
                  <a:lnTo>
                    <a:pt x="2486" y="5801"/>
                  </a:lnTo>
                  <a:lnTo>
                    <a:pt x="2444" y="5206"/>
                  </a:lnTo>
                  <a:lnTo>
                    <a:pt x="2359" y="4547"/>
                  </a:lnTo>
                  <a:lnTo>
                    <a:pt x="2232" y="3803"/>
                  </a:lnTo>
                  <a:lnTo>
                    <a:pt x="2040" y="2975"/>
                  </a:lnTo>
                  <a:lnTo>
                    <a:pt x="1785" y="2061"/>
                  </a:lnTo>
                  <a:lnTo>
                    <a:pt x="1445" y="1084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2"/>
            <p:cNvSpPr/>
            <p:nvPr/>
          </p:nvSpPr>
          <p:spPr>
            <a:xfrm>
              <a:off x="-3210575" y="1450475"/>
              <a:ext cx="182225" cy="113150"/>
            </a:xfrm>
            <a:custGeom>
              <a:avLst/>
              <a:gdLst/>
              <a:ahLst/>
              <a:cxnLst/>
              <a:rect l="l" t="t" r="r" b="b"/>
              <a:pathLst>
                <a:path w="7289" h="4526" extrusionOk="0">
                  <a:moveTo>
                    <a:pt x="6906" y="0"/>
                  </a:moveTo>
                  <a:lnTo>
                    <a:pt x="5843" y="404"/>
                  </a:lnTo>
                  <a:lnTo>
                    <a:pt x="4887" y="808"/>
                  </a:lnTo>
                  <a:lnTo>
                    <a:pt x="4037" y="1211"/>
                  </a:lnTo>
                  <a:lnTo>
                    <a:pt x="3294" y="1615"/>
                  </a:lnTo>
                  <a:lnTo>
                    <a:pt x="2635" y="1998"/>
                  </a:lnTo>
                  <a:lnTo>
                    <a:pt x="2083" y="2380"/>
                  </a:lnTo>
                  <a:lnTo>
                    <a:pt x="1594" y="2741"/>
                  </a:lnTo>
                  <a:lnTo>
                    <a:pt x="1190" y="3060"/>
                  </a:lnTo>
                  <a:lnTo>
                    <a:pt x="872" y="3379"/>
                  </a:lnTo>
                  <a:lnTo>
                    <a:pt x="596" y="3655"/>
                  </a:lnTo>
                  <a:lnTo>
                    <a:pt x="404" y="3910"/>
                  </a:lnTo>
                  <a:lnTo>
                    <a:pt x="234" y="4122"/>
                  </a:lnTo>
                  <a:lnTo>
                    <a:pt x="128" y="4292"/>
                  </a:lnTo>
                  <a:lnTo>
                    <a:pt x="64" y="4420"/>
                  </a:lnTo>
                  <a:lnTo>
                    <a:pt x="1" y="4526"/>
                  </a:lnTo>
                  <a:lnTo>
                    <a:pt x="213" y="4292"/>
                  </a:lnTo>
                  <a:lnTo>
                    <a:pt x="447" y="4101"/>
                  </a:lnTo>
                  <a:lnTo>
                    <a:pt x="702" y="3889"/>
                  </a:lnTo>
                  <a:lnTo>
                    <a:pt x="957" y="3697"/>
                  </a:lnTo>
                  <a:lnTo>
                    <a:pt x="1488" y="3336"/>
                  </a:lnTo>
                  <a:lnTo>
                    <a:pt x="2083" y="2996"/>
                  </a:lnTo>
                  <a:lnTo>
                    <a:pt x="2678" y="2677"/>
                  </a:lnTo>
                  <a:lnTo>
                    <a:pt x="3273" y="2401"/>
                  </a:lnTo>
                  <a:lnTo>
                    <a:pt x="3889" y="2146"/>
                  </a:lnTo>
                  <a:lnTo>
                    <a:pt x="4462" y="1913"/>
                  </a:lnTo>
                  <a:lnTo>
                    <a:pt x="5036" y="1721"/>
                  </a:lnTo>
                  <a:lnTo>
                    <a:pt x="5567" y="1551"/>
                  </a:lnTo>
                  <a:lnTo>
                    <a:pt x="6459" y="1275"/>
                  </a:lnTo>
                  <a:lnTo>
                    <a:pt x="7076" y="1127"/>
                  </a:lnTo>
                  <a:lnTo>
                    <a:pt x="7288" y="1063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2"/>
            <p:cNvSpPr/>
            <p:nvPr/>
          </p:nvSpPr>
          <p:spPr>
            <a:xfrm>
              <a:off x="-3263675" y="1602375"/>
              <a:ext cx="150850" cy="156200"/>
            </a:xfrm>
            <a:custGeom>
              <a:avLst/>
              <a:gdLst/>
              <a:ahLst/>
              <a:cxnLst/>
              <a:rect l="l" t="t" r="r" b="b"/>
              <a:pathLst>
                <a:path w="6034" h="6248" extrusionOk="0">
                  <a:moveTo>
                    <a:pt x="5397" y="1"/>
                  </a:moveTo>
                  <a:lnTo>
                    <a:pt x="4462" y="681"/>
                  </a:lnTo>
                  <a:lnTo>
                    <a:pt x="3654" y="1339"/>
                  </a:lnTo>
                  <a:lnTo>
                    <a:pt x="2953" y="1955"/>
                  </a:lnTo>
                  <a:lnTo>
                    <a:pt x="2358" y="2550"/>
                  </a:lnTo>
                  <a:lnTo>
                    <a:pt x="1827" y="3103"/>
                  </a:lnTo>
                  <a:lnTo>
                    <a:pt x="1402" y="3613"/>
                  </a:lnTo>
                  <a:lnTo>
                    <a:pt x="1041" y="4080"/>
                  </a:lnTo>
                  <a:lnTo>
                    <a:pt x="744" y="4526"/>
                  </a:lnTo>
                  <a:lnTo>
                    <a:pt x="510" y="4909"/>
                  </a:lnTo>
                  <a:lnTo>
                    <a:pt x="340" y="5249"/>
                  </a:lnTo>
                  <a:lnTo>
                    <a:pt x="213" y="5546"/>
                  </a:lnTo>
                  <a:lnTo>
                    <a:pt x="106" y="5780"/>
                  </a:lnTo>
                  <a:lnTo>
                    <a:pt x="64" y="5992"/>
                  </a:lnTo>
                  <a:lnTo>
                    <a:pt x="21" y="6120"/>
                  </a:lnTo>
                  <a:lnTo>
                    <a:pt x="0" y="6247"/>
                  </a:lnTo>
                  <a:lnTo>
                    <a:pt x="149" y="5971"/>
                  </a:lnTo>
                  <a:lnTo>
                    <a:pt x="319" y="5716"/>
                  </a:lnTo>
                  <a:lnTo>
                    <a:pt x="489" y="5440"/>
                  </a:lnTo>
                  <a:lnTo>
                    <a:pt x="680" y="5185"/>
                  </a:lnTo>
                  <a:lnTo>
                    <a:pt x="1105" y="4696"/>
                  </a:lnTo>
                  <a:lnTo>
                    <a:pt x="1572" y="4208"/>
                  </a:lnTo>
                  <a:lnTo>
                    <a:pt x="2061" y="3740"/>
                  </a:lnTo>
                  <a:lnTo>
                    <a:pt x="2550" y="3294"/>
                  </a:lnTo>
                  <a:lnTo>
                    <a:pt x="3060" y="2890"/>
                  </a:lnTo>
                  <a:lnTo>
                    <a:pt x="3569" y="2508"/>
                  </a:lnTo>
                  <a:lnTo>
                    <a:pt x="4058" y="2147"/>
                  </a:lnTo>
                  <a:lnTo>
                    <a:pt x="4525" y="1849"/>
                  </a:lnTo>
                  <a:lnTo>
                    <a:pt x="5312" y="1339"/>
                  </a:lnTo>
                  <a:lnTo>
                    <a:pt x="5843" y="1021"/>
                  </a:lnTo>
                  <a:lnTo>
                    <a:pt x="6034" y="914"/>
                  </a:lnTo>
                  <a:lnTo>
                    <a:pt x="5397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2"/>
            <p:cNvSpPr/>
            <p:nvPr/>
          </p:nvSpPr>
          <p:spPr>
            <a:xfrm>
              <a:off x="-3106475" y="1551925"/>
              <a:ext cx="62175" cy="204525"/>
            </a:xfrm>
            <a:custGeom>
              <a:avLst/>
              <a:gdLst/>
              <a:ahLst/>
              <a:cxnLst/>
              <a:rect l="l" t="t" r="r" b="b"/>
              <a:pathLst>
                <a:path w="2487" h="8181" extrusionOk="0">
                  <a:moveTo>
                    <a:pt x="1042" y="0"/>
                  </a:moveTo>
                  <a:lnTo>
                    <a:pt x="1" y="425"/>
                  </a:lnTo>
                  <a:lnTo>
                    <a:pt x="107" y="617"/>
                  </a:lnTo>
                  <a:lnTo>
                    <a:pt x="383" y="1190"/>
                  </a:lnTo>
                  <a:lnTo>
                    <a:pt x="766" y="2040"/>
                  </a:lnTo>
                  <a:lnTo>
                    <a:pt x="978" y="2550"/>
                  </a:lnTo>
                  <a:lnTo>
                    <a:pt x="1212" y="3102"/>
                  </a:lnTo>
                  <a:lnTo>
                    <a:pt x="1424" y="3697"/>
                  </a:lnTo>
                  <a:lnTo>
                    <a:pt x="1637" y="4313"/>
                  </a:lnTo>
                  <a:lnTo>
                    <a:pt x="1807" y="4972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68" y="6927"/>
                  </a:lnTo>
                  <a:lnTo>
                    <a:pt x="2189" y="7245"/>
                  </a:lnTo>
                  <a:lnTo>
                    <a:pt x="2210" y="7564"/>
                  </a:lnTo>
                  <a:lnTo>
                    <a:pt x="2189" y="7883"/>
                  </a:lnTo>
                  <a:lnTo>
                    <a:pt x="2168" y="8180"/>
                  </a:lnTo>
                  <a:lnTo>
                    <a:pt x="2232" y="8074"/>
                  </a:lnTo>
                  <a:lnTo>
                    <a:pt x="2274" y="7925"/>
                  </a:lnTo>
                  <a:lnTo>
                    <a:pt x="2338" y="7734"/>
                  </a:lnTo>
                  <a:lnTo>
                    <a:pt x="2380" y="7479"/>
                  </a:lnTo>
                  <a:lnTo>
                    <a:pt x="2444" y="7160"/>
                  </a:lnTo>
                  <a:lnTo>
                    <a:pt x="2465" y="6778"/>
                  </a:lnTo>
                  <a:lnTo>
                    <a:pt x="2487" y="6332"/>
                  </a:lnTo>
                  <a:lnTo>
                    <a:pt x="2487" y="5801"/>
                  </a:lnTo>
                  <a:lnTo>
                    <a:pt x="2423" y="5206"/>
                  </a:lnTo>
                  <a:lnTo>
                    <a:pt x="2338" y="4547"/>
                  </a:lnTo>
                  <a:lnTo>
                    <a:pt x="2210" y="3804"/>
                  </a:lnTo>
                  <a:lnTo>
                    <a:pt x="2019" y="2975"/>
                  </a:lnTo>
                  <a:lnTo>
                    <a:pt x="1764" y="2061"/>
                  </a:lnTo>
                  <a:lnTo>
                    <a:pt x="1446" y="1084"/>
                  </a:lnTo>
                  <a:lnTo>
                    <a:pt x="1042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2"/>
            <p:cNvSpPr/>
            <p:nvPr/>
          </p:nvSpPr>
          <p:spPr>
            <a:xfrm>
              <a:off x="-3177650" y="1728800"/>
              <a:ext cx="62700" cy="203975"/>
            </a:xfrm>
            <a:custGeom>
              <a:avLst/>
              <a:gdLst/>
              <a:ahLst/>
              <a:cxnLst/>
              <a:rect l="l" t="t" r="r" b="b"/>
              <a:pathLst>
                <a:path w="2508" h="8159" extrusionOk="0">
                  <a:moveTo>
                    <a:pt x="1063" y="0"/>
                  </a:moveTo>
                  <a:lnTo>
                    <a:pt x="1" y="404"/>
                  </a:lnTo>
                  <a:lnTo>
                    <a:pt x="107" y="617"/>
                  </a:lnTo>
                  <a:lnTo>
                    <a:pt x="383" y="1169"/>
                  </a:lnTo>
                  <a:lnTo>
                    <a:pt x="787" y="2019"/>
                  </a:lnTo>
                  <a:lnTo>
                    <a:pt x="1000" y="2529"/>
                  </a:lnTo>
                  <a:lnTo>
                    <a:pt x="1212" y="3081"/>
                  </a:lnTo>
                  <a:lnTo>
                    <a:pt x="1424" y="3676"/>
                  </a:lnTo>
                  <a:lnTo>
                    <a:pt x="1637" y="4313"/>
                  </a:lnTo>
                  <a:lnTo>
                    <a:pt x="1828" y="4951"/>
                  </a:lnTo>
                  <a:lnTo>
                    <a:pt x="1977" y="5609"/>
                  </a:lnTo>
                  <a:lnTo>
                    <a:pt x="2104" y="6268"/>
                  </a:lnTo>
                  <a:lnTo>
                    <a:pt x="2189" y="6905"/>
                  </a:lnTo>
                  <a:lnTo>
                    <a:pt x="2211" y="7224"/>
                  </a:lnTo>
                  <a:lnTo>
                    <a:pt x="2211" y="7543"/>
                  </a:lnTo>
                  <a:lnTo>
                    <a:pt x="2211" y="7861"/>
                  </a:lnTo>
                  <a:lnTo>
                    <a:pt x="2189" y="8159"/>
                  </a:lnTo>
                  <a:lnTo>
                    <a:pt x="2232" y="8053"/>
                  </a:lnTo>
                  <a:lnTo>
                    <a:pt x="2296" y="7925"/>
                  </a:lnTo>
                  <a:lnTo>
                    <a:pt x="2338" y="7734"/>
                  </a:lnTo>
                  <a:lnTo>
                    <a:pt x="2402" y="7458"/>
                  </a:lnTo>
                  <a:lnTo>
                    <a:pt x="2444" y="7139"/>
                  </a:lnTo>
                  <a:lnTo>
                    <a:pt x="2487" y="6757"/>
                  </a:lnTo>
                  <a:lnTo>
                    <a:pt x="2508" y="6310"/>
                  </a:lnTo>
                  <a:lnTo>
                    <a:pt x="2487" y="5801"/>
                  </a:lnTo>
                  <a:lnTo>
                    <a:pt x="2444" y="5206"/>
                  </a:lnTo>
                  <a:lnTo>
                    <a:pt x="2359" y="4526"/>
                  </a:lnTo>
                  <a:lnTo>
                    <a:pt x="2232" y="3782"/>
                  </a:lnTo>
                  <a:lnTo>
                    <a:pt x="2041" y="2954"/>
                  </a:lnTo>
                  <a:lnTo>
                    <a:pt x="1786" y="2061"/>
                  </a:lnTo>
                  <a:lnTo>
                    <a:pt x="1446" y="1063"/>
                  </a:lnTo>
                  <a:lnTo>
                    <a:pt x="106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2"/>
            <p:cNvSpPr/>
            <p:nvPr/>
          </p:nvSpPr>
          <p:spPr>
            <a:xfrm>
              <a:off x="-2967300" y="1114250"/>
              <a:ext cx="228425" cy="256575"/>
            </a:xfrm>
            <a:custGeom>
              <a:avLst/>
              <a:gdLst/>
              <a:ahLst/>
              <a:cxnLst/>
              <a:rect l="l" t="t" r="r" b="b"/>
              <a:pathLst>
                <a:path w="9137" h="10263" extrusionOk="0">
                  <a:moveTo>
                    <a:pt x="6183" y="1"/>
                  </a:moveTo>
                  <a:lnTo>
                    <a:pt x="5779" y="43"/>
                  </a:lnTo>
                  <a:lnTo>
                    <a:pt x="5333" y="149"/>
                  </a:lnTo>
                  <a:lnTo>
                    <a:pt x="4908" y="277"/>
                  </a:lnTo>
                  <a:lnTo>
                    <a:pt x="4462" y="468"/>
                  </a:lnTo>
                  <a:lnTo>
                    <a:pt x="4037" y="702"/>
                  </a:lnTo>
                  <a:lnTo>
                    <a:pt x="3591" y="957"/>
                  </a:lnTo>
                  <a:lnTo>
                    <a:pt x="3166" y="1275"/>
                  </a:lnTo>
                  <a:lnTo>
                    <a:pt x="2741" y="1615"/>
                  </a:lnTo>
                  <a:lnTo>
                    <a:pt x="2337" y="2019"/>
                  </a:lnTo>
                  <a:lnTo>
                    <a:pt x="1955" y="2444"/>
                  </a:lnTo>
                  <a:lnTo>
                    <a:pt x="1594" y="2890"/>
                  </a:lnTo>
                  <a:lnTo>
                    <a:pt x="1254" y="3379"/>
                  </a:lnTo>
                  <a:lnTo>
                    <a:pt x="956" y="3867"/>
                  </a:lnTo>
                  <a:lnTo>
                    <a:pt x="701" y="4377"/>
                  </a:lnTo>
                  <a:lnTo>
                    <a:pt x="468" y="4866"/>
                  </a:lnTo>
                  <a:lnTo>
                    <a:pt x="298" y="5376"/>
                  </a:lnTo>
                  <a:lnTo>
                    <a:pt x="170" y="5865"/>
                  </a:lnTo>
                  <a:lnTo>
                    <a:pt x="64" y="6353"/>
                  </a:lnTo>
                  <a:lnTo>
                    <a:pt x="22" y="6821"/>
                  </a:lnTo>
                  <a:lnTo>
                    <a:pt x="0" y="7267"/>
                  </a:lnTo>
                  <a:lnTo>
                    <a:pt x="43" y="7713"/>
                  </a:lnTo>
                  <a:lnTo>
                    <a:pt x="107" y="8138"/>
                  </a:lnTo>
                  <a:lnTo>
                    <a:pt x="234" y="8520"/>
                  </a:lnTo>
                  <a:lnTo>
                    <a:pt x="298" y="8712"/>
                  </a:lnTo>
                  <a:lnTo>
                    <a:pt x="383" y="8882"/>
                  </a:lnTo>
                  <a:lnTo>
                    <a:pt x="489" y="9052"/>
                  </a:lnTo>
                  <a:lnTo>
                    <a:pt x="595" y="9200"/>
                  </a:lnTo>
                  <a:lnTo>
                    <a:pt x="701" y="9349"/>
                  </a:lnTo>
                  <a:lnTo>
                    <a:pt x="829" y="9498"/>
                  </a:lnTo>
                  <a:lnTo>
                    <a:pt x="978" y="9625"/>
                  </a:lnTo>
                  <a:lnTo>
                    <a:pt x="1126" y="9753"/>
                  </a:lnTo>
                  <a:lnTo>
                    <a:pt x="1275" y="9859"/>
                  </a:lnTo>
                  <a:lnTo>
                    <a:pt x="1445" y="9965"/>
                  </a:lnTo>
                  <a:lnTo>
                    <a:pt x="1615" y="10029"/>
                  </a:lnTo>
                  <a:lnTo>
                    <a:pt x="1785" y="10114"/>
                  </a:lnTo>
                  <a:lnTo>
                    <a:pt x="1976" y="10156"/>
                  </a:lnTo>
                  <a:lnTo>
                    <a:pt x="2167" y="10199"/>
                  </a:lnTo>
                  <a:lnTo>
                    <a:pt x="2359" y="10241"/>
                  </a:lnTo>
                  <a:lnTo>
                    <a:pt x="2550" y="10263"/>
                  </a:lnTo>
                  <a:lnTo>
                    <a:pt x="2954" y="10263"/>
                  </a:lnTo>
                  <a:lnTo>
                    <a:pt x="3378" y="10220"/>
                  </a:lnTo>
                  <a:lnTo>
                    <a:pt x="3803" y="10114"/>
                  </a:lnTo>
                  <a:lnTo>
                    <a:pt x="4250" y="9986"/>
                  </a:lnTo>
                  <a:lnTo>
                    <a:pt x="4674" y="9795"/>
                  </a:lnTo>
                  <a:lnTo>
                    <a:pt x="5121" y="9561"/>
                  </a:lnTo>
                  <a:lnTo>
                    <a:pt x="5546" y="9285"/>
                  </a:lnTo>
                  <a:lnTo>
                    <a:pt x="5970" y="8988"/>
                  </a:lnTo>
                  <a:lnTo>
                    <a:pt x="6395" y="8627"/>
                  </a:lnTo>
                  <a:lnTo>
                    <a:pt x="6799" y="8244"/>
                  </a:lnTo>
                  <a:lnTo>
                    <a:pt x="7182" y="7819"/>
                  </a:lnTo>
                  <a:lnTo>
                    <a:pt x="7564" y="7352"/>
                  </a:lnTo>
                  <a:lnTo>
                    <a:pt x="7904" y="6884"/>
                  </a:lnTo>
                  <a:lnTo>
                    <a:pt x="8201" y="6375"/>
                  </a:lnTo>
                  <a:lnTo>
                    <a:pt x="8456" y="5886"/>
                  </a:lnTo>
                  <a:lnTo>
                    <a:pt x="8669" y="5376"/>
                  </a:lnTo>
                  <a:lnTo>
                    <a:pt x="8839" y="4887"/>
                  </a:lnTo>
                  <a:lnTo>
                    <a:pt x="8987" y="4399"/>
                  </a:lnTo>
                  <a:lnTo>
                    <a:pt x="9072" y="3910"/>
                  </a:lnTo>
                  <a:lnTo>
                    <a:pt x="9136" y="3443"/>
                  </a:lnTo>
                  <a:lnTo>
                    <a:pt x="9136" y="2975"/>
                  </a:lnTo>
                  <a:lnTo>
                    <a:pt x="9115" y="2550"/>
                  </a:lnTo>
                  <a:lnTo>
                    <a:pt x="9030" y="2125"/>
                  </a:lnTo>
                  <a:lnTo>
                    <a:pt x="8924" y="1743"/>
                  </a:lnTo>
                  <a:lnTo>
                    <a:pt x="8839" y="1552"/>
                  </a:lnTo>
                  <a:lnTo>
                    <a:pt x="8754" y="1382"/>
                  </a:lnTo>
                  <a:lnTo>
                    <a:pt x="8669" y="1212"/>
                  </a:lnTo>
                  <a:lnTo>
                    <a:pt x="8562" y="1042"/>
                  </a:lnTo>
                  <a:lnTo>
                    <a:pt x="8435" y="893"/>
                  </a:lnTo>
                  <a:lnTo>
                    <a:pt x="8308" y="766"/>
                  </a:lnTo>
                  <a:lnTo>
                    <a:pt x="8180" y="617"/>
                  </a:lnTo>
                  <a:lnTo>
                    <a:pt x="8031" y="511"/>
                  </a:lnTo>
                  <a:lnTo>
                    <a:pt x="7861" y="404"/>
                  </a:lnTo>
                  <a:lnTo>
                    <a:pt x="7713" y="298"/>
                  </a:lnTo>
                  <a:lnTo>
                    <a:pt x="7543" y="213"/>
                  </a:lnTo>
                  <a:lnTo>
                    <a:pt x="7351" y="149"/>
                  </a:lnTo>
                  <a:lnTo>
                    <a:pt x="7182" y="86"/>
                  </a:lnTo>
                  <a:lnTo>
                    <a:pt x="6990" y="43"/>
                  </a:lnTo>
                  <a:lnTo>
                    <a:pt x="6799" y="22"/>
                  </a:lnTo>
                  <a:lnTo>
                    <a:pt x="6587" y="1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2"/>
            <p:cNvSpPr/>
            <p:nvPr/>
          </p:nvSpPr>
          <p:spPr>
            <a:xfrm>
              <a:off x="-2950850" y="1119575"/>
              <a:ext cx="177975" cy="231075"/>
            </a:xfrm>
            <a:custGeom>
              <a:avLst/>
              <a:gdLst/>
              <a:ahLst/>
              <a:cxnLst/>
              <a:rect l="l" t="t" r="r" b="b"/>
              <a:pathLst>
                <a:path w="7119" h="9243" extrusionOk="0">
                  <a:moveTo>
                    <a:pt x="6970" y="0"/>
                  </a:moveTo>
                  <a:lnTo>
                    <a:pt x="6906" y="383"/>
                  </a:lnTo>
                  <a:lnTo>
                    <a:pt x="6800" y="977"/>
                  </a:lnTo>
                  <a:lnTo>
                    <a:pt x="6715" y="1317"/>
                  </a:lnTo>
                  <a:lnTo>
                    <a:pt x="6608" y="1679"/>
                  </a:lnTo>
                  <a:lnTo>
                    <a:pt x="6481" y="2082"/>
                  </a:lnTo>
                  <a:lnTo>
                    <a:pt x="6311" y="2486"/>
                  </a:lnTo>
                  <a:lnTo>
                    <a:pt x="6099" y="2868"/>
                  </a:lnTo>
                  <a:lnTo>
                    <a:pt x="5865" y="3272"/>
                  </a:lnTo>
                  <a:lnTo>
                    <a:pt x="5589" y="3654"/>
                  </a:lnTo>
                  <a:lnTo>
                    <a:pt x="5440" y="3824"/>
                  </a:lnTo>
                  <a:lnTo>
                    <a:pt x="5270" y="4016"/>
                  </a:lnTo>
                  <a:lnTo>
                    <a:pt x="5079" y="4164"/>
                  </a:lnTo>
                  <a:lnTo>
                    <a:pt x="4888" y="4334"/>
                  </a:lnTo>
                  <a:lnTo>
                    <a:pt x="4696" y="4483"/>
                  </a:lnTo>
                  <a:lnTo>
                    <a:pt x="4484" y="4611"/>
                  </a:lnTo>
                  <a:lnTo>
                    <a:pt x="4250" y="4738"/>
                  </a:lnTo>
                  <a:lnTo>
                    <a:pt x="4016" y="4866"/>
                  </a:lnTo>
                  <a:lnTo>
                    <a:pt x="3762" y="4951"/>
                  </a:lnTo>
                  <a:lnTo>
                    <a:pt x="3485" y="5035"/>
                  </a:lnTo>
                  <a:lnTo>
                    <a:pt x="3145" y="5142"/>
                  </a:lnTo>
                  <a:lnTo>
                    <a:pt x="2827" y="5248"/>
                  </a:lnTo>
                  <a:lnTo>
                    <a:pt x="2508" y="5375"/>
                  </a:lnTo>
                  <a:lnTo>
                    <a:pt x="2232" y="5482"/>
                  </a:lnTo>
                  <a:lnTo>
                    <a:pt x="1977" y="5609"/>
                  </a:lnTo>
                  <a:lnTo>
                    <a:pt x="1743" y="5737"/>
                  </a:lnTo>
                  <a:lnTo>
                    <a:pt x="1531" y="5885"/>
                  </a:lnTo>
                  <a:lnTo>
                    <a:pt x="1318" y="6013"/>
                  </a:lnTo>
                  <a:lnTo>
                    <a:pt x="1127" y="6162"/>
                  </a:lnTo>
                  <a:lnTo>
                    <a:pt x="978" y="6289"/>
                  </a:lnTo>
                  <a:lnTo>
                    <a:pt x="681" y="6586"/>
                  </a:lnTo>
                  <a:lnTo>
                    <a:pt x="447" y="6884"/>
                  </a:lnTo>
                  <a:lnTo>
                    <a:pt x="277" y="7181"/>
                  </a:lnTo>
                  <a:lnTo>
                    <a:pt x="150" y="7479"/>
                  </a:lnTo>
                  <a:lnTo>
                    <a:pt x="65" y="7776"/>
                  </a:lnTo>
                  <a:lnTo>
                    <a:pt x="22" y="8074"/>
                  </a:lnTo>
                  <a:lnTo>
                    <a:pt x="1" y="8350"/>
                  </a:lnTo>
                  <a:lnTo>
                    <a:pt x="1" y="8605"/>
                  </a:lnTo>
                  <a:lnTo>
                    <a:pt x="22" y="8839"/>
                  </a:lnTo>
                  <a:lnTo>
                    <a:pt x="65" y="9051"/>
                  </a:lnTo>
                  <a:lnTo>
                    <a:pt x="107" y="9242"/>
                  </a:lnTo>
                  <a:lnTo>
                    <a:pt x="128" y="9242"/>
                  </a:lnTo>
                  <a:lnTo>
                    <a:pt x="107" y="9115"/>
                  </a:lnTo>
                  <a:lnTo>
                    <a:pt x="86" y="8945"/>
                  </a:lnTo>
                  <a:lnTo>
                    <a:pt x="107" y="8775"/>
                  </a:lnTo>
                  <a:lnTo>
                    <a:pt x="128" y="8584"/>
                  </a:lnTo>
                  <a:lnTo>
                    <a:pt x="192" y="8371"/>
                  </a:lnTo>
                  <a:lnTo>
                    <a:pt x="277" y="8159"/>
                  </a:lnTo>
                  <a:lnTo>
                    <a:pt x="383" y="7946"/>
                  </a:lnTo>
                  <a:lnTo>
                    <a:pt x="553" y="7734"/>
                  </a:lnTo>
                  <a:lnTo>
                    <a:pt x="745" y="7500"/>
                  </a:lnTo>
                  <a:lnTo>
                    <a:pt x="1000" y="7266"/>
                  </a:lnTo>
                  <a:lnTo>
                    <a:pt x="1297" y="7033"/>
                  </a:lnTo>
                  <a:lnTo>
                    <a:pt x="1658" y="6799"/>
                  </a:lnTo>
                  <a:lnTo>
                    <a:pt x="2062" y="6565"/>
                  </a:lnTo>
                  <a:lnTo>
                    <a:pt x="2551" y="6353"/>
                  </a:lnTo>
                  <a:lnTo>
                    <a:pt x="3103" y="6119"/>
                  </a:lnTo>
                  <a:lnTo>
                    <a:pt x="3740" y="5907"/>
                  </a:lnTo>
                  <a:lnTo>
                    <a:pt x="4080" y="5779"/>
                  </a:lnTo>
                  <a:lnTo>
                    <a:pt x="4420" y="5652"/>
                  </a:lnTo>
                  <a:lnTo>
                    <a:pt x="4739" y="5503"/>
                  </a:lnTo>
                  <a:lnTo>
                    <a:pt x="5015" y="5333"/>
                  </a:lnTo>
                  <a:lnTo>
                    <a:pt x="5270" y="5163"/>
                  </a:lnTo>
                  <a:lnTo>
                    <a:pt x="5525" y="4972"/>
                  </a:lnTo>
                  <a:lnTo>
                    <a:pt x="5737" y="4781"/>
                  </a:lnTo>
                  <a:lnTo>
                    <a:pt x="5929" y="4568"/>
                  </a:lnTo>
                  <a:lnTo>
                    <a:pt x="6120" y="4377"/>
                  </a:lnTo>
                  <a:lnTo>
                    <a:pt x="6269" y="4143"/>
                  </a:lnTo>
                  <a:lnTo>
                    <a:pt x="6417" y="3931"/>
                  </a:lnTo>
                  <a:lnTo>
                    <a:pt x="6545" y="3718"/>
                  </a:lnTo>
                  <a:lnTo>
                    <a:pt x="6651" y="3485"/>
                  </a:lnTo>
                  <a:lnTo>
                    <a:pt x="6757" y="3251"/>
                  </a:lnTo>
                  <a:lnTo>
                    <a:pt x="6906" y="2783"/>
                  </a:lnTo>
                  <a:lnTo>
                    <a:pt x="7012" y="2337"/>
                  </a:lnTo>
                  <a:lnTo>
                    <a:pt x="7076" y="1891"/>
                  </a:lnTo>
                  <a:lnTo>
                    <a:pt x="7118" y="1487"/>
                  </a:lnTo>
                  <a:lnTo>
                    <a:pt x="7118" y="1084"/>
                  </a:lnTo>
                  <a:lnTo>
                    <a:pt x="7097" y="744"/>
                  </a:lnTo>
                  <a:lnTo>
                    <a:pt x="7076" y="446"/>
                  </a:lnTo>
                  <a:lnTo>
                    <a:pt x="6991" y="21"/>
                  </a:lnTo>
                  <a:lnTo>
                    <a:pt x="6970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33" name="Google Shape;3033;p32"/>
          <p:cNvGrpSpPr/>
          <p:nvPr/>
        </p:nvGrpSpPr>
        <p:grpSpPr>
          <a:xfrm>
            <a:off x="9" y="-170526"/>
            <a:ext cx="984179" cy="862511"/>
            <a:chOff x="5748659" y="5679224"/>
            <a:chExt cx="984179" cy="862511"/>
          </a:xfrm>
        </p:grpSpPr>
        <p:sp>
          <p:nvSpPr>
            <p:cNvPr id="3034" name="Google Shape;3034;p32"/>
            <p:cNvSpPr/>
            <p:nvPr/>
          </p:nvSpPr>
          <p:spPr>
            <a:xfrm>
              <a:off x="5971616" y="5785079"/>
              <a:ext cx="72117" cy="116062"/>
            </a:xfrm>
            <a:custGeom>
              <a:avLst/>
              <a:gdLst/>
              <a:ahLst/>
              <a:cxnLst/>
              <a:rect l="l" t="t" r="r" b="b"/>
              <a:pathLst>
                <a:path w="1201" h="1933" extrusionOk="0">
                  <a:moveTo>
                    <a:pt x="600" y="1"/>
                  </a:moveTo>
                  <a:lnTo>
                    <a:pt x="469" y="19"/>
                  </a:lnTo>
                  <a:lnTo>
                    <a:pt x="357" y="76"/>
                  </a:lnTo>
                  <a:lnTo>
                    <a:pt x="263" y="169"/>
                  </a:lnTo>
                  <a:lnTo>
                    <a:pt x="169" y="282"/>
                  </a:lnTo>
                  <a:lnTo>
                    <a:pt x="94" y="432"/>
                  </a:lnTo>
                  <a:lnTo>
                    <a:pt x="38" y="582"/>
                  </a:lnTo>
                  <a:lnTo>
                    <a:pt x="0" y="769"/>
                  </a:lnTo>
                  <a:lnTo>
                    <a:pt x="0" y="976"/>
                  </a:lnTo>
                  <a:lnTo>
                    <a:pt x="0" y="1163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51"/>
                  </a:lnTo>
                  <a:lnTo>
                    <a:pt x="263" y="1782"/>
                  </a:lnTo>
                  <a:lnTo>
                    <a:pt x="357" y="1857"/>
                  </a:lnTo>
                  <a:lnTo>
                    <a:pt x="469" y="1913"/>
                  </a:lnTo>
                  <a:lnTo>
                    <a:pt x="600" y="1932"/>
                  </a:lnTo>
                  <a:lnTo>
                    <a:pt x="713" y="1913"/>
                  </a:lnTo>
                  <a:lnTo>
                    <a:pt x="825" y="1857"/>
                  </a:lnTo>
                  <a:lnTo>
                    <a:pt x="938" y="1782"/>
                  </a:lnTo>
                  <a:lnTo>
                    <a:pt x="1013" y="1651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63"/>
                  </a:lnTo>
                  <a:lnTo>
                    <a:pt x="1200" y="976"/>
                  </a:lnTo>
                  <a:lnTo>
                    <a:pt x="1182" y="769"/>
                  </a:lnTo>
                  <a:lnTo>
                    <a:pt x="1144" y="582"/>
                  </a:lnTo>
                  <a:lnTo>
                    <a:pt x="1088" y="432"/>
                  </a:lnTo>
                  <a:lnTo>
                    <a:pt x="1013" y="282"/>
                  </a:lnTo>
                  <a:lnTo>
                    <a:pt x="938" y="169"/>
                  </a:lnTo>
                  <a:lnTo>
                    <a:pt x="825" y="76"/>
                  </a:lnTo>
                  <a:lnTo>
                    <a:pt x="713" y="1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2"/>
            <p:cNvSpPr/>
            <p:nvPr/>
          </p:nvSpPr>
          <p:spPr>
            <a:xfrm>
              <a:off x="619114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1" y="563"/>
                  </a:lnTo>
                  <a:lnTo>
                    <a:pt x="1" y="713"/>
                  </a:lnTo>
                  <a:lnTo>
                    <a:pt x="1" y="844"/>
                  </a:lnTo>
                  <a:lnTo>
                    <a:pt x="38" y="975"/>
                  </a:lnTo>
                  <a:lnTo>
                    <a:pt x="76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20" y="1350"/>
                  </a:lnTo>
                  <a:lnTo>
                    <a:pt x="695" y="1294"/>
                  </a:lnTo>
                  <a:lnTo>
                    <a:pt x="770" y="1200"/>
                  </a:lnTo>
                  <a:lnTo>
                    <a:pt x="826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1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695" y="132"/>
                  </a:lnTo>
                  <a:lnTo>
                    <a:pt x="620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2"/>
            <p:cNvSpPr/>
            <p:nvPr/>
          </p:nvSpPr>
          <p:spPr>
            <a:xfrm>
              <a:off x="5748659" y="596298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63" y="57"/>
                  </a:lnTo>
                  <a:lnTo>
                    <a:pt x="188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19" y="432"/>
                  </a:lnTo>
                  <a:lnTo>
                    <a:pt x="0" y="563"/>
                  </a:lnTo>
                  <a:lnTo>
                    <a:pt x="0" y="713"/>
                  </a:lnTo>
                  <a:lnTo>
                    <a:pt x="0" y="844"/>
                  </a:lnTo>
                  <a:lnTo>
                    <a:pt x="19" y="975"/>
                  </a:lnTo>
                  <a:lnTo>
                    <a:pt x="75" y="1107"/>
                  </a:lnTo>
                  <a:lnTo>
                    <a:pt x="132" y="1200"/>
                  </a:lnTo>
                  <a:lnTo>
                    <a:pt x="188" y="1294"/>
                  </a:lnTo>
                  <a:lnTo>
                    <a:pt x="263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19" y="1350"/>
                  </a:lnTo>
                  <a:lnTo>
                    <a:pt x="694" y="1294"/>
                  </a:lnTo>
                  <a:lnTo>
                    <a:pt x="769" y="1200"/>
                  </a:lnTo>
                  <a:lnTo>
                    <a:pt x="825" y="1107"/>
                  </a:lnTo>
                  <a:lnTo>
                    <a:pt x="863" y="975"/>
                  </a:lnTo>
                  <a:lnTo>
                    <a:pt x="882" y="844"/>
                  </a:lnTo>
                  <a:lnTo>
                    <a:pt x="900" y="713"/>
                  </a:lnTo>
                  <a:lnTo>
                    <a:pt x="882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694" y="132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2"/>
            <p:cNvSpPr/>
            <p:nvPr/>
          </p:nvSpPr>
          <p:spPr>
            <a:xfrm>
              <a:off x="5971616" y="6153260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69" y="19"/>
                  </a:lnTo>
                  <a:lnTo>
                    <a:pt x="357" y="75"/>
                  </a:lnTo>
                  <a:lnTo>
                    <a:pt x="263" y="169"/>
                  </a:lnTo>
                  <a:lnTo>
                    <a:pt x="169" y="300"/>
                  </a:lnTo>
                  <a:lnTo>
                    <a:pt x="94" y="432"/>
                  </a:lnTo>
                  <a:lnTo>
                    <a:pt x="38" y="600"/>
                  </a:lnTo>
                  <a:lnTo>
                    <a:pt x="0" y="788"/>
                  </a:lnTo>
                  <a:lnTo>
                    <a:pt x="0" y="975"/>
                  </a:lnTo>
                  <a:lnTo>
                    <a:pt x="0" y="1182"/>
                  </a:lnTo>
                  <a:lnTo>
                    <a:pt x="38" y="1351"/>
                  </a:lnTo>
                  <a:lnTo>
                    <a:pt x="94" y="1519"/>
                  </a:lnTo>
                  <a:lnTo>
                    <a:pt x="169" y="1669"/>
                  </a:lnTo>
                  <a:lnTo>
                    <a:pt x="263" y="1782"/>
                  </a:lnTo>
                  <a:lnTo>
                    <a:pt x="357" y="1876"/>
                  </a:lnTo>
                  <a:lnTo>
                    <a:pt x="469" y="1932"/>
                  </a:lnTo>
                  <a:lnTo>
                    <a:pt x="600" y="1951"/>
                  </a:lnTo>
                  <a:lnTo>
                    <a:pt x="713" y="1932"/>
                  </a:lnTo>
                  <a:lnTo>
                    <a:pt x="825" y="1876"/>
                  </a:lnTo>
                  <a:lnTo>
                    <a:pt x="938" y="1782"/>
                  </a:lnTo>
                  <a:lnTo>
                    <a:pt x="1013" y="1669"/>
                  </a:lnTo>
                  <a:lnTo>
                    <a:pt x="1088" y="1519"/>
                  </a:lnTo>
                  <a:lnTo>
                    <a:pt x="1144" y="1351"/>
                  </a:lnTo>
                  <a:lnTo>
                    <a:pt x="1182" y="1182"/>
                  </a:lnTo>
                  <a:lnTo>
                    <a:pt x="1200" y="975"/>
                  </a:lnTo>
                  <a:lnTo>
                    <a:pt x="1182" y="788"/>
                  </a:lnTo>
                  <a:lnTo>
                    <a:pt x="1144" y="600"/>
                  </a:lnTo>
                  <a:lnTo>
                    <a:pt x="1088" y="432"/>
                  </a:lnTo>
                  <a:lnTo>
                    <a:pt x="1013" y="300"/>
                  </a:lnTo>
                  <a:lnTo>
                    <a:pt x="938" y="169"/>
                  </a:lnTo>
                  <a:lnTo>
                    <a:pt x="825" y="75"/>
                  </a:lnTo>
                  <a:lnTo>
                    <a:pt x="713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2"/>
            <p:cNvSpPr/>
            <p:nvPr/>
          </p:nvSpPr>
          <p:spPr>
            <a:xfrm>
              <a:off x="6452416" y="5679224"/>
              <a:ext cx="73258" cy="117203"/>
            </a:xfrm>
            <a:custGeom>
              <a:avLst/>
              <a:gdLst/>
              <a:ahLst/>
              <a:cxnLst/>
              <a:rect l="l" t="t" r="r" b="b"/>
              <a:pathLst>
                <a:path w="1220" h="1952" extrusionOk="0">
                  <a:moveTo>
                    <a:pt x="619" y="1"/>
                  </a:moveTo>
                  <a:lnTo>
                    <a:pt x="488" y="20"/>
                  </a:lnTo>
                  <a:lnTo>
                    <a:pt x="375" y="76"/>
                  </a:lnTo>
                  <a:lnTo>
                    <a:pt x="281" y="170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70"/>
                  </a:lnTo>
                  <a:lnTo>
                    <a:pt x="0" y="976"/>
                  </a:lnTo>
                  <a:lnTo>
                    <a:pt x="19" y="1164"/>
                  </a:lnTo>
                  <a:lnTo>
                    <a:pt x="56" y="1351"/>
                  </a:lnTo>
                  <a:lnTo>
                    <a:pt x="113" y="1520"/>
                  </a:lnTo>
                  <a:lnTo>
                    <a:pt x="188" y="1651"/>
                  </a:lnTo>
                  <a:lnTo>
                    <a:pt x="281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19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57" y="1782"/>
                  </a:lnTo>
                  <a:lnTo>
                    <a:pt x="1032" y="1651"/>
                  </a:lnTo>
                  <a:lnTo>
                    <a:pt x="1107" y="1520"/>
                  </a:lnTo>
                  <a:lnTo>
                    <a:pt x="1163" y="1351"/>
                  </a:lnTo>
                  <a:lnTo>
                    <a:pt x="1200" y="1164"/>
                  </a:lnTo>
                  <a:lnTo>
                    <a:pt x="1219" y="976"/>
                  </a:lnTo>
                  <a:lnTo>
                    <a:pt x="1200" y="770"/>
                  </a:lnTo>
                  <a:lnTo>
                    <a:pt x="1163" y="601"/>
                  </a:lnTo>
                  <a:lnTo>
                    <a:pt x="1107" y="432"/>
                  </a:lnTo>
                  <a:lnTo>
                    <a:pt x="1032" y="282"/>
                  </a:lnTo>
                  <a:lnTo>
                    <a:pt x="957" y="170"/>
                  </a:lnTo>
                  <a:lnTo>
                    <a:pt x="844" y="76"/>
                  </a:lnTo>
                  <a:lnTo>
                    <a:pt x="731" y="20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2"/>
            <p:cNvSpPr/>
            <p:nvPr/>
          </p:nvSpPr>
          <p:spPr>
            <a:xfrm>
              <a:off x="6344330" y="6211801"/>
              <a:ext cx="72117" cy="117143"/>
            </a:xfrm>
            <a:custGeom>
              <a:avLst/>
              <a:gdLst/>
              <a:ahLst/>
              <a:cxnLst/>
              <a:rect l="l" t="t" r="r" b="b"/>
              <a:pathLst>
                <a:path w="1201" h="1951" extrusionOk="0">
                  <a:moveTo>
                    <a:pt x="600" y="0"/>
                  </a:moveTo>
                  <a:lnTo>
                    <a:pt x="488" y="19"/>
                  </a:lnTo>
                  <a:lnTo>
                    <a:pt x="375" y="75"/>
                  </a:lnTo>
                  <a:lnTo>
                    <a:pt x="263" y="169"/>
                  </a:lnTo>
                  <a:lnTo>
                    <a:pt x="188" y="282"/>
                  </a:lnTo>
                  <a:lnTo>
                    <a:pt x="113" y="432"/>
                  </a:lnTo>
                  <a:lnTo>
                    <a:pt x="56" y="601"/>
                  </a:lnTo>
                  <a:lnTo>
                    <a:pt x="19" y="788"/>
                  </a:lnTo>
                  <a:lnTo>
                    <a:pt x="0" y="976"/>
                  </a:lnTo>
                  <a:lnTo>
                    <a:pt x="19" y="1182"/>
                  </a:lnTo>
                  <a:lnTo>
                    <a:pt x="56" y="1351"/>
                  </a:lnTo>
                  <a:lnTo>
                    <a:pt x="113" y="1519"/>
                  </a:lnTo>
                  <a:lnTo>
                    <a:pt x="188" y="1669"/>
                  </a:lnTo>
                  <a:lnTo>
                    <a:pt x="263" y="1782"/>
                  </a:lnTo>
                  <a:lnTo>
                    <a:pt x="375" y="1876"/>
                  </a:lnTo>
                  <a:lnTo>
                    <a:pt x="488" y="1932"/>
                  </a:lnTo>
                  <a:lnTo>
                    <a:pt x="600" y="1951"/>
                  </a:lnTo>
                  <a:lnTo>
                    <a:pt x="731" y="1932"/>
                  </a:lnTo>
                  <a:lnTo>
                    <a:pt x="844" y="1876"/>
                  </a:lnTo>
                  <a:lnTo>
                    <a:pt x="938" y="1782"/>
                  </a:lnTo>
                  <a:lnTo>
                    <a:pt x="1031" y="1669"/>
                  </a:lnTo>
                  <a:lnTo>
                    <a:pt x="1106" y="1519"/>
                  </a:lnTo>
                  <a:lnTo>
                    <a:pt x="1163" y="1351"/>
                  </a:lnTo>
                  <a:lnTo>
                    <a:pt x="1200" y="1182"/>
                  </a:lnTo>
                  <a:lnTo>
                    <a:pt x="1200" y="976"/>
                  </a:lnTo>
                  <a:lnTo>
                    <a:pt x="1200" y="788"/>
                  </a:lnTo>
                  <a:lnTo>
                    <a:pt x="1163" y="601"/>
                  </a:lnTo>
                  <a:lnTo>
                    <a:pt x="1106" y="432"/>
                  </a:lnTo>
                  <a:lnTo>
                    <a:pt x="1031" y="282"/>
                  </a:lnTo>
                  <a:lnTo>
                    <a:pt x="938" y="169"/>
                  </a:lnTo>
                  <a:lnTo>
                    <a:pt x="844" y="75"/>
                  </a:lnTo>
                  <a:lnTo>
                    <a:pt x="731" y="1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2"/>
            <p:cNvSpPr/>
            <p:nvPr/>
          </p:nvSpPr>
          <p:spPr>
            <a:xfrm>
              <a:off x="6317249" y="6457255"/>
              <a:ext cx="54163" cy="84480"/>
            </a:xfrm>
            <a:custGeom>
              <a:avLst/>
              <a:gdLst/>
              <a:ahLst/>
              <a:cxnLst/>
              <a:rect l="l" t="t" r="r" b="b"/>
              <a:pathLst>
                <a:path w="902" h="1407" extrusionOk="0">
                  <a:moveTo>
                    <a:pt x="451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6" y="319"/>
                  </a:lnTo>
                  <a:lnTo>
                    <a:pt x="38" y="432"/>
                  </a:lnTo>
                  <a:lnTo>
                    <a:pt x="20" y="563"/>
                  </a:lnTo>
                  <a:lnTo>
                    <a:pt x="1" y="713"/>
                  </a:lnTo>
                  <a:lnTo>
                    <a:pt x="20" y="844"/>
                  </a:lnTo>
                  <a:lnTo>
                    <a:pt x="38" y="975"/>
                  </a:lnTo>
                  <a:lnTo>
                    <a:pt x="76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1" y="1407"/>
                  </a:lnTo>
                  <a:lnTo>
                    <a:pt x="545" y="1388"/>
                  </a:lnTo>
                  <a:lnTo>
                    <a:pt x="639" y="1350"/>
                  </a:lnTo>
                  <a:lnTo>
                    <a:pt x="714" y="1275"/>
                  </a:lnTo>
                  <a:lnTo>
                    <a:pt x="770" y="1200"/>
                  </a:lnTo>
                  <a:lnTo>
                    <a:pt x="826" y="1088"/>
                  </a:lnTo>
                  <a:lnTo>
                    <a:pt x="864" y="975"/>
                  </a:lnTo>
                  <a:lnTo>
                    <a:pt x="901" y="844"/>
                  </a:lnTo>
                  <a:lnTo>
                    <a:pt x="901" y="713"/>
                  </a:lnTo>
                  <a:lnTo>
                    <a:pt x="901" y="563"/>
                  </a:lnTo>
                  <a:lnTo>
                    <a:pt x="864" y="432"/>
                  </a:lnTo>
                  <a:lnTo>
                    <a:pt x="826" y="319"/>
                  </a:lnTo>
                  <a:lnTo>
                    <a:pt x="770" y="207"/>
                  </a:lnTo>
                  <a:lnTo>
                    <a:pt x="714" y="132"/>
                  </a:lnTo>
                  <a:lnTo>
                    <a:pt x="639" y="57"/>
                  </a:lnTo>
                  <a:lnTo>
                    <a:pt x="545" y="19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2"/>
            <p:cNvSpPr/>
            <p:nvPr/>
          </p:nvSpPr>
          <p:spPr>
            <a:xfrm>
              <a:off x="6651714" y="6005735"/>
              <a:ext cx="54103" cy="83399"/>
            </a:xfrm>
            <a:custGeom>
              <a:avLst/>
              <a:gdLst/>
              <a:ahLst/>
              <a:cxnLst/>
              <a:rect l="l" t="t" r="r" b="b"/>
              <a:pathLst>
                <a:path w="901" h="1389" extrusionOk="0">
                  <a:moveTo>
                    <a:pt x="357" y="1"/>
                  </a:moveTo>
                  <a:lnTo>
                    <a:pt x="281" y="57"/>
                  </a:lnTo>
                  <a:lnTo>
                    <a:pt x="206" y="113"/>
                  </a:lnTo>
                  <a:lnTo>
                    <a:pt x="131" y="207"/>
                  </a:lnTo>
                  <a:lnTo>
                    <a:pt x="75" y="301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695"/>
                  </a:lnTo>
                  <a:lnTo>
                    <a:pt x="19" y="845"/>
                  </a:lnTo>
                  <a:lnTo>
                    <a:pt x="38" y="976"/>
                  </a:lnTo>
                  <a:lnTo>
                    <a:pt x="75" y="1089"/>
                  </a:lnTo>
                  <a:lnTo>
                    <a:pt x="131" y="1182"/>
                  </a:lnTo>
                  <a:lnTo>
                    <a:pt x="206" y="1276"/>
                  </a:lnTo>
                  <a:lnTo>
                    <a:pt x="281" y="1332"/>
                  </a:lnTo>
                  <a:lnTo>
                    <a:pt x="357" y="1389"/>
                  </a:lnTo>
                  <a:lnTo>
                    <a:pt x="544" y="1389"/>
                  </a:lnTo>
                  <a:lnTo>
                    <a:pt x="619" y="1332"/>
                  </a:lnTo>
                  <a:lnTo>
                    <a:pt x="713" y="1276"/>
                  </a:lnTo>
                  <a:lnTo>
                    <a:pt x="769" y="1182"/>
                  </a:lnTo>
                  <a:lnTo>
                    <a:pt x="825" y="1089"/>
                  </a:lnTo>
                  <a:lnTo>
                    <a:pt x="863" y="976"/>
                  </a:lnTo>
                  <a:lnTo>
                    <a:pt x="900" y="845"/>
                  </a:lnTo>
                  <a:lnTo>
                    <a:pt x="900" y="695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01"/>
                  </a:lnTo>
                  <a:lnTo>
                    <a:pt x="769" y="207"/>
                  </a:lnTo>
                  <a:lnTo>
                    <a:pt x="713" y="113"/>
                  </a:lnTo>
                  <a:lnTo>
                    <a:pt x="619" y="57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2"/>
            <p:cNvSpPr/>
            <p:nvPr/>
          </p:nvSpPr>
          <p:spPr>
            <a:xfrm>
              <a:off x="6678735" y="6457255"/>
              <a:ext cx="54103" cy="84480"/>
            </a:xfrm>
            <a:custGeom>
              <a:avLst/>
              <a:gdLst/>
              <a:ahLst/>
              <a:cxnLst/>
              <a:rect l="l" t="t" r="r" b="b"/>
              <a:pathLst>
                <a:path w="901" h="1407" extrusionOk="0">
                  <a:moveTo>
                    <a:pt x="450" y="0"/>
                  </a:moveTo>
                  <a:lnTo>
                    <a:pt x="357" y="19"/>
                  </a:lnTo>
                  <a:lnTo>
                    <a:pt x="282" y="57"/>
                  </a:lnTo>
                  <a:lnTo>
                    <a:pt x="207" y="132"/>
                  </a:lnTo>
                  <a:lnTo>
                    <a:pt x="132" y="207"/>
                  </a:lnTo>
                  <a:lnTo>
                    <a:pt x="75" y="319"/>
                  </a:lnTo>
                  <a:lnTo>
                    <a:pt x="38" y="432"/>
                  </a:lnTo>
                  <a:lnTo>
                    <a:pt x="19" y="563"/>
                  </a:lnTo>
                  <a:lnTo>
                    <a:pt x="0" y="713"/>
                  </a:lnTo>
                  <a:lnTo>
                    <a:pt x="19" y="844"/>
                  </a:lnTo>
                  <a:lnTo>
                    <a:pt x="38" y="975"/>
                  </a:lnTo>
                  <a:lnTo>
                    <a:pt x="75" y="1088"/>
                  </a:lnTo>
                  <a:lnTo>
                    <a:pt x="132" y="1200"/>
                  </a:lnTo>
                  <a:lnTo>
                    <a:pt x="207" y="1275"/>
                  </a:lnTo>
                  <a:lnTo>
                    <a:pt x="282" y="1350"/>
                  </a:lnTo>
                  <a:lnTo>
                    <a:pt x="357" y="1388"/>
                  </a:lnTo>
                  <a:lnTo>
                    <a:pt x="450" y="1407"/>
                  </a:lnTo>
                  <a:lnTo>
                    <a:pt x="544" y="1388"/>
                  </a:lnTo>
                  <a:lnTo>
                    <a:pt x="638" y="1350"/>
                  </a:lnTo>
                  <a:lnTo>
                    <a:pt x="713" y="1275"/>
                  </a:lnTo>
                  <a:lnTo>
                    <a:pt x="769" y="1200"/>
                  </a:lnTo>
                  <a:lnTo>
                    <a:pt x="825" y="1088"/>
                  </a:lnTo>
                  <a:lnTo>
                    <a:pt x="863" y="975"/>
                  </a:lnTo>
                  <a:lnTo>
                    <a:pt x="900" y="844"/>
                  </a:lnTo>
                  <a:lnTo>
                    <a:pt x="900" y="713"/>
                  </a:lnTo>
                  <a:lnTo>
                    <a:pt x="900" y="563"/>
                  </a:lnTo>
                  <a:lnTo>
                    <a:pt x="863" y="432"/>
                  </a:lnTo>
                  <a:lnTo>
                    <a:pt x="825" y="319"/>
                  </a:lnTo>
                  <a:lnTo>
                    <a:pt x="769" y="207"/>
                  </a:lnTo>
                  <a:lnTo>
                    <a:pt x="713" y="132"/>
                  </a:lnTo>
                  <a:lnTo>
                    <a:pt x="638" y="57"/>
                  </a:lnTo>
                  <a:lnTo>
                    <a:pt x="544" y="19"/>
                  </a:lnTo>
                  <a:lnTo>
                    <a:pt x="4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3" name="Google Shape;3043;p32"/>
          <p:cNvSpPr/>
          <p:nvPr/>
        </p:nvSpPr>
        <p:spPr>
          <a:xfrm>
            <a:off x="8977666" y="4386854"/>
            <a:ext cx="72117" cy="116062"/>
          </a:xfrm>
          <a:custGeom>
            <a:avLst/>
            <a:gdLst/>
            <a:ahLst/>
            <a:cxnLst/>
            <a:rect l="l" t="t" r="r" b="b"/>
            <a:pathLst>
              <a:path w="1201" h="1933" extrusionOk="0">
                <a:moveTo>
                  <a:pt x="600" y="1"/>
                </a:moveTo>
                <a:lnTo>
                  <a:pt x="469" y="19"/>
                </a:lnTo>
                <a:lnTo>
                  <a:pt x="357" y="76"/>
                </a:lnTo>
                <a:lnTo>
                  <a:pt x="263" y="169"/>
                </a:lnTo>
                <a:lnTo>
                  <a:pt x="169" y="282"/>
                </a:lnTo>
                <a:lnTo>
                  <a:pt x="94" y="432"/>
                </a:lnTo>
                <a:lnTo>
                  <a:pt x="38" y="582"/>
                </a:lnTo>
                <a:lnTo>
                  <a:pt x="0" y="769"/>
                </a:lnTo>
                <a:lnTo>
                  <a:pt x="0" y="976"/>
                </a:lnTo>
                <a:lnTo>
                  <a:pt x="0" y="1163"/>
                </a:lnTo>
                <a:lnTo>
                  <a:pt x="38" y="1351"/>
                </a:lnTo>
                <a:lnTo>
                  <a:pt x="94" y="1519"/>
                </a:lnTo>
                <a:lnTo>
                  <a:pt x="169" y="1651"/>
                </a:lnTo>
                <a:lnTo>
                  <a:pt x="263" y="1782"/>
                </a:lnTo>
                <a:lnTo>
                  <a:pt x="357" y="1857"/>
                </a:lnTo>
                <a:lnTo>
                  <a:pt x="469" y="1913"/>
                </a:lnTo>
                <a:lnTo>
                  <a:pt x="600" y="1932"/>
                </a:lnTo>
                <a:lnTo>
                  <a:pt x="713" y="1913"/>
                </a:lnTo>
                <a:lnTo>
                  <a:pt x="825" y="1857"/>
                </a:lnTo>
                <a:lnTo>
                  <a:pt x="938" y="1782"/>
                </a:lnTo>
                <a:lnTo>
                  <a:pt x="1013" y="1651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63"/>
                </a:lnTo>
                <a:lnTo>
                  <a:pt x="1200" y="976"/>
                </a:lnTo>
                <a:lnTo>
                  <a:pt x="1182" y="769"/>
                </a:lnTo>
                <a:lnTo>
                  <a:pt x="1144" y="582"/>
                </a:lnTo>
                <a:lnTo>
                  <a:pt x="1088" y="432"/>
                </a:lnTo>
                <a:lnTo>
                  <a:pt x="1013" y="282"/>
                </a:lnTo>
                <a:lnTo>
                  <a:pt x="938" y="169"/>
                </a:lnTo>
                <a:lnTo>
                  <a:pt x="825" y="76"/>
                </a:lnTo>
                <a:lnTo>
                  <a:pt x="713" y="19"/>
                </a:lnTo>
                <a:lnTo>
                  <a:pt x="600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4" name="Google Shape;3044;p32"/>
          <p:cNvSpPr/>
          <p:nvPr/>
        </p:nvSpPr>
        <p:spPr>
          <a:xfrm>
            <a:off x="8754709" y="4564760"/>
            <a:ext cx="54103" cy="84480"/>
          </a:xfrm>
          <a:custGeom>
            <a:avLst/>
            <a:gdLst/>
            <a:ahLst/>
            <a:cxnLst/>
            <a:rect l="l" t="t" r="r" b="b"/>
            <a:pathLst>
              <a:path w="901" h="1407" extrusionOk="0">
                <a:moveTo>
                  <a:pt x="450" y="0"/>
                </a:moveTo>
                <a:lnTo>
                  <a:pt x="357" y="19"/>
                </a:lnTo>
                <a:lnTo>
                  <a:pt x="263" y="57"/>
                </a:lnTo>
                <a:lnTo>
                  <a:pt x="188" y="132"/>
                </a:lnTo>
                <a:lnTo>
                  <a:pt x="132" y="207"/>
                </a:lnTo>
                <a:lnTo>
                  <a:pt x="75" y="319"/>
                </a:lnTo>
                <a:lnTo>
                  <a:pt x="19" y="432"/>
                </a:lnTo>
                <a:lnTo>
                  <a:pt x="0" y="563"/>
                </a:lnTo>
                <a:lnTo>
                  <a:pt x="0" y="713"/>
                </a:lnTo>
                <a:lnTo>
                  <a:pt x="0" y="844"/>
                </a:lnTo>
                <a:lnTo>
                  <a:pt x="19" y="975"/>
                </a:lnTo>
                <a:lnTo>
                  <a:pt x="75" y="1107"/>
                </a:lnTo>
                <a:lnTo>
                  <a:pt x="132" y="1200"/>
                </a:lnTo>
                <a:lnTo>
                  <a:pt x="188" y="1294"/>
                </a:lnTo>
                <a:lnTo>
                  <a:pt x="263" y="1350"/>
                </a:lnTo>
                <a:lnTo>
                  <a:pt x="357" y="1388"/>
                </a:lnTo>
                <a:lnTo>
                  <a:pt x="450" y="1407"/>
                </a:lnTo>
                <a:lnTo>
                  <a:pt x="544" y="1388"/>
                </a:lnTo>
                <a:lnTo>
                  <a:pt x="619" y="1350"/>
                </a:lnTo>
                <a:lnTo>
                  <a:pt x="694" y="1294"/>
                </a:lnTo>
                <a:lnTo>
                  <a:pt x="769" y="1200"/>
                </a:lnTo>
                <a:lnTo>
                  <a:pt x="825" y="1107"/>
                </a:lnTo>
                <a:lnTo>
                  <a:pt x="863" y="975"/>
                </a:lnTo>
                <a:lnTo>
                  <a:pt x="882" y="844"/>
                </a:lnTo>
                <a:lnTo>
                  <a:pt x="900" y="713"/>
                </a:lnTo>
                <a:lnTo>
                  <a:pt x="882" y="563"/>
                </a:lnTo>
                <a:lnTo>
                  <a:pt x="863" y="432"/>
                </a:lnTo>
                <a:lnTo>
                  <a:pt x="825" y="319"/>
                </a:lnTo>
                <a:lnTo>
                  <a:pt x="769" y="207"/>
                </a:lnTo>
                <a:lnTo>
                  <a:pt x="694" y="132"/>
                </a:lnTo>
                <a:lnTo>
                  <a:pt x="619" y="57"/>
                </a:lnTo>
                <a:lnTo>
                  <a:pt x="544" y="19"/>
                </a:lnTo>
                <a:lnTo>
                  <a:pt x="45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5" name="Google Shape;3045;p32"/>
          <p:cNvSpPr/>
          <p:nvPr/>
        </p:nvSpPr>
        <p:spPr>
          <a:xfrm>
            <a:off x="8977666" y="4755035"/>
            <a:ext cx="72117" cy="117143"/>
          </a:xfrm>
          <a:custGeom>
            <a:avLst/>
            <a:gdLst/>
            <a:ahLst/>
            <a:cxnLst/>
            <a:rect l="l" t="t" r="r" b="b"/>
            <a:pathLst>
              <a:path w="1201" h="1951" extrusionOk="0">
                <a:moveTo>
                  <a:pt x="600" y="0"/>
                </a:moveTo>
                <a:lnTo>
                  <a:pt x="469" y="19"/>
                </a:lnTo>
                <a:lnTo>
                  <a:pt x="357" y="75"/>
                </a:lnTo>
                <a:lnTo>
                  <a:pt x="263" y="169"/>
                </a:lnTo>
                <a:lnTo>
                  <a:pt x="169" y="300"/>
                </a:lnTo>
                <a:lnTo>
                  <a:pt x="94" y="432"/>
                </a:lnTo>
                <a:lnTo>
                  <a:pt x="38" y="600"/>
                </a:lnTo>
                <a:lnTo>
                  <a:pt x="0" y="788"/>
                </a:lnTo>
                <a:lnTo>
                  <a:pt x="0" y="975"/>
                </a:lnTo>
                <a:lnTo>
                  <a:pt x="0" y="1182"/>
                </a:lnTo>
                <a:lnTo>
                  <a:pt x="38" y="1351"/>
                </a:lnTo>
                <a:lnTo>
                  <a:pt x="94" y="1519"/>
                </a:lnTo>
                <a:lnTo>
                  <a:pt x="169" y="1669"/>
                </a:lnTo>
                <a:lnTo>
                  <a:pt x="263" y="1782"/>
                </a:lnTo>
                <a:lnTo>
                  <a:pt x="357" y="1876"/>
                </a:lnTo>
                <a:lnTo>
                  <a:pt x="469" y="1932"/>
                </a:lnTo>
                <a:lnTo>
                  <a:pt x="600" y="1951"/>
                </a:lnTo>
                <a:lnTo>
                  <a:pt x="713" y="1932"/>
                </a:lnTo>
                <a:lnTo>
                  <a:pt x="825" y="1876"/>
                </a:lnTo>
                <a:lnTo>
                  <a:pt x="938" y="1782"/>
                </a:lnTo>
                <a:lnTo>
                  <a:pt x="1013" y="1669"/>
                </a:lnTo>
                <a:lnTo>
                  <a:pt x="1088" y="1519"/>
                </a:lnTo>
                <a:lnTo>
                  <a:pt x="1144" y="1351"/>
                </a:lnTo>
                <a:lnTo>
                  <a:pt x="1182" y="1182"/>
                </a:lnTo>
                <a:lnTo>
                  <a:pt x="1200" y="975"/>
                </a:lnTo>
                <a:lnTo>
                  <a:pt x="1182" y="788"/>
                </a:lnTo>
                <a:lnTo>
                  <a:pt x="1144" y="600"/>
                </a:lnTo>
                <a:lnTo>
                  <a:pt x="1088" y="432"/>
                </a:lnTo>
                <a:lnTo>
                  <a:pt x="1013" y="300"/>
                </a:lnTo>
                <a:lnTo>
                  <a:pt x="938" y="169"/>
                </a:lnTo>
                <a:lnTo>
                  <a:pt x="825" y="75"/>
                </a:lnTo>
                <a:lnTo>
                  <a:pt x="713" y="19"/>
                </a:lnTo>
                <a:lnTo>
                  <a:pt x="60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6" name="Google Shape;3046;p32"/>
          <p:cNvSpPr/>
          <p:nvPr/>
        </p:nvSpPr>
        <p:spPr>
          <a:xfrm rot="294481">
            <a:off x="485527" y="891219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47" name="Google Shape;3047;p32"/>
          <p:cNvGrpSpPr/>
          <p:nvPr/>
        </p:nvGrpSpPr>
        <p:grpSpPr>
          <a:xfrm>
            <a:off x="8733493" y="3460797"/>
            <a:ext cx="265776" cy="229685"/>
            <a:chOff x="-711450" y="730125"/>
            <a:chExt cx="350350" cy="302775"/>
          </a:xfrm>
        </p:grpSpPr>
        <p:sp>
          <p:nvSpPr>
            <p:cNvPr id="3048" name="Google Shape;3048;p32"/>
            <p:cNvSpPr/>
            <p:nvPr/>
          </p:nvSpPr>
          <p:spPr>
            <a:xfrm>
              <a:off x="-711450" y="730125"/>
              <a:ext cx="350350" cy="302775"/>
            </a:xfrm>
            <a:custGeom>
              <a:avLst/>
              <a:gdLst/>
              <a:ahLst/>
              <a:cxnLst/>
              <a:rect l="l" t="t" r="r" b="b"/>
              <a:pathLst>
                <a:path w="14014" h="12111" extrusionOk="0">
                  <a:moveTo>
                    <a:pt x="4495" y="1"/>
                  </a:moveTo>
                  <a:lnTo>
                    <a:pt x="4181" y="21"/>
                  </a:lnTo>
                  <a:lnTo>
                    <a:pt x="3887" y="21"/>
                  </a:lnTo>
                  <a:lnTo>
                    <a:pt x="3592" y="60"/>
                  </a:lnTo>
                  <a:lnTo>
                    <a:pt x="3298" y="99"/>
                  </a:lnTo>
                  <a:lnTo>
                    <a:pt x="3023" y="158"/>
                  </a:lnTo>
                  <a:lnTo>
                    <a:pt x="2748" y="236"/>
                  </a:lnTo>
                  <a:lnTo>
                    <a:pt x="2473" y="315"/>
                  </a:lnTo>
                  <a:lnTo>
                    <a:pt x="2218" y="413"/>
                  </a:lnTo>
                  <a:lnTo>
                    <a:pt x="1983" y="531"/>
                  </a:lnTo>
                  <a:lnTo>
                    <a:pt x="1747" y="649"/>
                  </a:lnTo>
                  <a:lnTo>
                    <a:pt x="1531" y="786"/>
                  </a:lnTo>
                  <a:lnTo>
                    <a:pt x="1315" y="943"/>
                  </a:lnTo>
                  <a:lnTo>
                    <a:pt x="1119" y="1120"/>
                  </a:lnTo>
                  <a:lnTo>
                    <a:pt x="923" y="1296"/>
                  </a:lnTo>
                  <a:lnTo>
                    <a:pt x="766" y="1493"/>
                  </a:lnTo>
                  <a:lnTo>
                    <a:pt x="609" y="1708"/>
                  </a:lnTo>
                  <a:lnTo>
                    <a:pt x="472" y="1924"/>
                  </a:lnTo>
                  <a:lnTo>
                    <a:pt x="354" y="2160"/>
                  </a:lnTo>
                  <a:lnTo>
                    <a:pt x="236" y="2395"/>
                  </a:lnTo>
                  <a:lnTo>
                    <a:pt x="158" y="2631"/>
                  </a:lnTo>
                  <a:lnTo>
                    <a:pt x="99" y="2886"/>
                  </a:lnTo>
                  <a:lnTo>
                    <a:pt x="40" y="3141"/>
                  </a:lnTo>
                  <a:lnTo>
                    <a:pt x="20" y="3416"/>
                  </a:lnTo>
                  <a:lnTo>
                    <a:pt x="1" y="3671"/>
                  </a:lnTo>
                  <a:lnTo>
                    <a:pt x="1" y="3946"/>
                  </a:lnTo>
                  <a:lnTo>
                    <a:pt x="20" y="4221"/>
                  </a:lnTo>
                  <a:lnTo>
                    <a:pt x="59" y="4515"/>
                  </a:lnTo>
                  <a:lnTo>
                    <a:pt x="99" y="4790"/>
                  </a:lnTo>
                  <a:lnTo>
                    <a:pt x="158" y="5084"/>
                  </a:lnTo>
                  <a:lnTo>
                    <a:pt x="256" y="5359"/>
                  </a:lnTo>
                  <a:lnTo>
                    <a:pt x="354" y="5653"/>
                  </a:lnTo>
                  <a:lnTo>
                    <a:pt x="452" y="5948"/>
                  </a:lnTo>
                  <a:lnTo>
                    <a:pt x="589" y="6242"/>
                  </a:lnTo>
                  <a:lnTo>
                    <a:pt x="727" y="6536"/>
                  </a:lnTo>
                  <a:lnTo>
                    <a:pt x="884" y="6811"/>
                  </a:lnTo>
                  <a:lnTo>
                    <a:pt x="1060" y="7106"/>
                  </a:lnTo>
                  <a:lnTo>
                    <a:pt x="1237" y="7400"/>
                  </a:lnTo>
                  <a:lnTo>
                    <a:pt x="1433" y="7675"/>
                  </a:lnTo>
                  <a:lnTo>
                    <a:pt x="1649" y="7950"/>
                  </a:lnTo>
                  <a:lnTo>
                    <a:pt x="1885" y="8224"/>
                  </a:lnTo>
                  <a:lnTo>
                    <a:pt x="2120" y="8499"/>
                  </a:lnTo>
                  <a:lnTo>
                    <a:pt x="2375" y="8774"/>
                  </a:lnTo>
                  <a:lnTo>
                    <a:pt x="2630" y="9029"/>
                  </a:lnTo>
                  <a:lnTo>
                    <a:pt x="2905" y="9284"/>
                  </a:lnTo>
                  <a:lnTo>
                    <a:pt x="3200" y="9539"/>
                  </a:lnTo>
                  <a:lnTo>
                    <a:pt x="3514" y="9794"/>
                  </a:lnTo>
                  <a:lnTo>
                    <a:pt x="3828" y="10030"/>
                  </a:lnTo>
                  <a:lnTo>
                    <a:pt x="4142" y="10265"/>
                  </a:lnTo>
                  <a:lnTo>
                    <a:pt x="4475" y="10481"/>
                  </a:lnTo>
                  <a:lnTo>
                    <a:pt x="4809" y="10678"/>
                  </a:lnTo>
                  <a:lnTo>
                    <a:pt x="5143" y="10874"/>
                  </a:lnTo>
                  <a:lnTo>
                    <a:pt x="5496" y="11051"/>
                  </a:lnTo>
                  <a:lnTo>
                    <a:pt x="5830" y="11208"/>
                  </a:lnTo>
                  <a:lnTo>
                    <a:pt x="6183" y="11365"/>
                  </a:lnTo>
                  <a:lnTo>
                    <a:pt x="6516" y="11502"/>
                  </a:lnTo>
                  <a:lnTo>
                    <a:pt x="6850" y="11620"/>
                  </a:lnTo>
                  <a:lnTo>
                    <a:pt x="7203" y="11737"/>
                  </a:lnTo>
                  <a:lnTo>
                    <a:pt x="7537" y="11836"/>
                  </a:lnTo>
                  <a:lnTo>
                    <a:pt x="7871" y="11914"/>
                  </a:lnTo>
                  <a:lnTo>
                    <a:pt x="8204" y="11973"/>
                  </a:lnTo>
                  <a:lnTo>
                    <a:pt x="8538" y="12032"/>
                  </a:lnTo>
                  <a:lnTo>
                    <a:pt x="8872" y="12071"/>
                  </a:lnTo>
                  <a:lnTo>
                    <a:pt x="9186" y="12091"/>
                  </a:lnTo>
                  <a:lnTo>
                    <a:pt x="9500" y="12110"/>
                  </a:lnTo>
                  <a:lnTo>
                    <a:pt x="9814" y="12110"/>
                  </a:lnTo>
                  <a:lnTo>
                    <a:pt x="10128" y="12091"/>
                  </a:lnTo>
                  <a:lnTo>
                    <a:pt x="10422" y="12051"/>
                  </a:lnTo>
                  <a:lnTo>
                    <a:pt x="10716" y="12012"/>
                  </a:lnTo>
                  <a:lnTo>
                    <a:pt x="10991" y="11953"/>
                  </a:lnTo>
                  <a:lnTo>
                    <a:pt x="11266" y="11894"/>
                  </a:lnTo>
                  <a:lnTo>
                    <a:pt x="11521" y="11796"/>
                  </a:lnTo>
                  <a:lnTo>
                    <a:pt x="11776" y="11698"/>
                  </a:lnTo>
                  <a:lnTo>
                    <a:pt x="12031" y="11600"/>
                  </a:lnTo>
                  <a:lnTo>
                    <a:pt x="12267" y="11463"/>
                  </a:lnTo>
                  <a:lnTo>
                    <a:pt x="12483" y="11325"/>
                  </a:lnTo>
                  <a:lnTo>
                    <a:pt x="12699" y="11168"/>
                  </a:lnTo>
                  <a:lnTo>
                    <a:pt x="12895" y="11011"/>
                  </a:lnTo>
                  <a:lnTo>
                    <a:pt x="13072" y="10815"/>
                  </a:lnTo>
                  <a:lnTo>
                    <a:pt x="13248" y="10619"/>
                  </a:lnTo>
                  <a:lnTo>
                    <a:pt x="13405" y="10422"/>
                  </a:lnTo>
                  <a:lnTo>
                    <a:pt x="13543" y="10187"/>
                  </a:lnTo>
                  <a:lnTo>
                    <a:pt x="13660" y="9971"/>
                  </a:lnTo>
                  <a:lnTo>
                    <a:pt x="13759" y="9716"/>
                  </a:lnTo>
                  <a:lnTo>
                    <a:pt x="13837" y="9480"/>
                  </a:lnTo>
                  <a:lnTo>
                    <a:pt x="13916" y="9225"/>
                  </a:lnTo>
                  <a:lnTo>
                    <a:pt x="13955" y="8970"/>
                  </a:lnTo>
                  <a:lnTo>
                    <a:pt x="13994" y="8715"/>
                  </a:lnTo>
                  <a:lnTo>
                    <a:pt x="14014" y="8440"/>
                  </a:lnTo>
                  <a:lnTo>
                    <a:pt x="14014" y="8165"/>
                  </a:lnTo>
                  <a:lnTo>
                    <a:pt x="13994" y="7891"/>
                  </a:lnTo>
                  <a:lnTo>
                    <a:pt x="13955" y="7596"/>
                  </a:lnTo>
                  <a:lnTo>
                    <a:pt x="13916" y="7322"/>
                  </a:lnTo>
                  <a:lnTo>
                    <a:pt x="13837" y="7027"/>
                  </a:lnTo>
                  <a:lnTo>
                    <a:pt x="13759" y="6752"/>
                  </a:lnTo>
                  <a:lnTo>
                    <a:pt x="13660" y="6458"/>
                  </a:lnTo>
                  <a:lnTo>
                    <a:pt x="13543" y="6164"/>
                  </a:lnTo>
                  <a:lnTo>
                    <a:pt x="13425" y="5869"/>
                  </a:lnTo>
                  <a:lnTo>
                    <a:pt x="13288" y="5594"/>
                  </a:lnTo>
                  <a:lnTo>
                    <a:pt x="13131" y="5300"/>
                  </a:lnTo>
                  <a:lnTo>
                    <a:pt x="12954" y="5006"/>
                  </a:lnTo>
                  <a:lnTo>
                    <a:pt x="12758" y="4731"/>
                  </a:lnTo>
                  <a:lnTo>
                    <a:pt x="12561" y="4436"/>
                  </a:lnTo>
                  <a:lnTo>
                    <a:pt x="12345" y="4162"/>
                  </a:lnTo>
                  <a:lnTo>
                    <a:pt x="12130" y="3887"/>
                  </a:lnTo>
                  <a:lnTo>
                    <a:pt x="11894" y="3612"/>
                  </a:lnTo>
                  <a:lnTo>
                    <a:pt x="11639" y="3337"/>
                  </a:lnTo>
                  <a:lnTo>
                    <a:pt x="11364" y="3082"/>
                  </a:lnTo>
                  <a:lnTo>
                    <a:pt x="11089" y="2827"/>
                  </a:lnTo>
                  <a:lnTo>
                    <a:pt x="10795" y="2572"/>
                  </a:lnTo>
                  <a:lnTo>
                    <a:pt x="10501" y="2317"/>
                  </a:lnTo>
                  <a:lnTo>
                    <a:pt x="10187" y="2081"/>
                  </a:lnTo>
                  <a:lnTo>
                    <a:pt x="9853" y="1865"/>
                  </a:lnTo>
                  <a:lnTo>
                    <a:pt x="9519" y="1650"/>
                  </a:lnTo>
                  <a:lnTo>
                    <a:pt x="9186" y="1434"/>
                  </a:lnTo>
                  <a:lnTo>
                    <a:pt x="8852" y="1237"/>
                  </a:lnTo>
                  <a:lnTo>
                    <a:pt x="8518" y="1061"/>
                  </a:lnTo>
                  <a:lnTo>
                    <a:pt x="8165" y="904"/>
                  </a:lnTo>
                  <a:lnTo>
                    <a:pt x="7831" y="747"/>
                  </a:lnTo>
                  <a:lnTo>
                    <a:pt x="7498" y="609"/>
                  </a:lnTo>
                  <a:lnTo>
                    <a:pt x="7144" y="492"/>
                  </a:lnTo>
                  <a:lnTo>
                    <a:pt x="6811" y="393"/>
                  </a:lnTo>
                  <a:lnTo>
                    <a:pt x="6477" y="295"/>
                  </a:lnTo>
                  <a:lnTo>
                    <a:pt x="6124" y="217"/>
                  </a:lnTo>
                  <a:lnTo>
                    <a:pt x="5790" y="138"/>
                  </a:lnTo>
                  <a:lnTo>
                    <a:pt x="5476" y="79"/>
                  </a:lnTo>
                  <a:lnTo>
                    <a:pt x="5143" y="40"/>
                  </a:lnTo>
                  <a:lnTo>
                    <a:pt x="4809" y="21"/>
                  </a:lnTo>
                  <a:lnTo>
                    <a:pt x="4495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2"/>
            <p:cNvSpPr/>
            <p:nvPr/>
          </p:nvSpPr>
          <p:spPr>
            <a:xfrm>
              <a:off x="-687400" y="758600"/>
              <a:ext cx="318950" cy="218850"/>
            </a:xfrm>
            <a:custGeom>
              <a:avLst/>
              <a:gdLst/>
              <a:ahLst/>
              <a:cxnLst/>
              <a:rect l="l" t="t" r="r" b="b"/>
              <a:pathLst>
                <a:path w="12758" h="8754" extrusionOk="0">
                  <a:moveTo>
                    <a:pt x="39" y="0"/>
                  </a:moveTo>
                  <a:lnTo>
                    <a:pt x="0" y="40"/>
                  </a:lnTo>
                  <a:lnTo>
                    <a:pt x="39" y="295"/>
                  </a:lnTo>
                  <a:lnTo>
                    <a:pt x="98" y="628"/>
                  </a:lnTo>
                  <a:lnTo>
                    <a:pt x="196" y="1021"/>
                  </a:lnTo>
                  <a:lnTo>
                    <a:pt x="314" y="1472"/>
                  </a:lnTo>
                  <a:lnTo>
                    <a:pt x="491" y="1963"/>
                  </a:lnTo>
                  <a:lnTo>
                    <a:pt x="707" y="2493"/>
                  </a:lnTo>
                  <a:lnTo>
                    <a:pt x="844" y="2748"/>
                  </a:lnTo>
                  <a:lnTo>
                    <a:pt x="982" y="3023"/>
                  </a:lnTo>
                  <a:lnTo>
                    <a:pt x="1139" y="3297"/>
                  </a:lnTo>
                  <a:lnTo>
                    <a:pt x="1315" y="3553"/>
                  </a:lnTo>
                  <a:lnTo>
                    <a:pt x="1492" y="3808"/>
                  </a:lnTo>
                  <a:lnTo>
                    <a:pt x="1708" y="4063"/>
                  </a:lnTo>
                  <a:lnTo>
                    <a:pt x="1924" y="4318"/>
                  </a:lnTo>
                  <a:lnTo>
                    <a:pt x="2159" y="4554"/>
                  </a:lnTo>
                  <a:lnTo>
                    <a:pt x="2414" y="4789"/>
                  </a:lnTo>
                  <a:lnTo>
                    <a:pt x="2709" y="5005"/>
                  </a:lnTo>
                  <a:lnTo>
                    <a:pt x="3003" y="5221"/>
                  </a:lnTo>
                  <a:lnTo>
                    <a:pt x="3317" y="5397"/>
                  </a:lnTo>
                  <a:lnTo>
                    <a:pt x="3651" y="5574"/>
                  </a:lnTo>
                  <a:lnTo>
                    <a:pt x="4024" y="5712"/>
                  </a:lnTo>
                  <a:lnTo>
                    <a:pt x="4396" y="5849"/>
                  </a:lnTo>
                  <a:lnTo>
                    <a:pt x="4809" y="5947"/>
                  </a:lnTo>
                  <a:lnTo>
                    <a:pt x="5240" y="6026"/>
                  </a:lnTo>
                  <a:lnTo>
                    <a:pt x="5711" y="6084"/>
                  </a:lnTo>
                  <a:lnTo>
                    <a:pt x="6202" y="6104"/>
                  </a:lnTo>
                  <a:lnTo>
                    <a:pt x="7596" y="6104"/>
                  </a:lnTo>
                  <a:lnTo>
                    <a:pt x="8400" y="6124"/>
                  </a:lnTo>
                  <a:lnTo>
                    <a:pt x="9107" y="6202"/>
                  </a:lnTo>
                  <a:lnTo>
                    <a:pt x="9735" y="6300"/>
                  </a:lnTo>
                  <a:lnTo>
                    <a:pt x="10304" y="6438"/>
                  </a:lnTo>
                  <a:lnTo>
                    <a:pt x="10775" y="6614"/>
                  </a:lnTo>
                  <a:lnTo>
                    <a:pt x="11207" y="6791"/>
                  </a:lnTo>
                  <a:lnTo>
                    <a:pt x="11560" y="6987"/>
                  </a:lnTo>
                  <a:lnTo>
                    <a:pt x="11854" y="7203"/>
                  </a:lnTo>
                  <a:lnTo>
                    <a:pt x="12090" y="7439"/>
                  </a:lnTo>
                  <a:lnTo>
                    <a:pt x="12306" y="7674"/>
                  </a:lnTo>
                  <a:lnTo>
                    <a:pt x="12443" y="7890"/>
                  </a:lnTo>
                  <a:lnTo>
                    <a:pt x="12581" y="8126"/>
                  </a:lnTo>
                  <a:lnTo>
                    <a:pt x="12659" y="8341"/>
                  </a:lnTo>
                  <a:lnTo>
                    <a:pt x="12718" y="8557"/>
                  </a:lnTo>
                  <a:lnTo>
                    <a:pt x="12757" y="8754"/>
                  </a:lnTo>
                  <a:lnTo>
                    <a:pt x="12757" y="8734"/>
                  </a:lnTo>
                  <a:lnTo>
                    <a:pt x="12738" y="8459"/>
                  </a:lnTo>
                  <a:lnTo>
                    <a:pt x="12698" y="8184"/>
                  </a:lnTo>
                  <a:lnTo>
                    <a:pt x="12620" y="7870"/>
                  </a:lnTo>
                  <a:lnTo>
                    <a:pt x="12522" y="7537"/>
                  </a:lnTo>
                  <a:lnTo>
                    <a:pt x="12384" y="7183"/>
                  </a:lnTo>
                  <a:lnTo>
                    <a:pt x="12188" y="6850"/>
                  </a:lnTo>
                  <a:lnTo>
                    <a:pt x="12090" y="6673"/>
                  </a:lnTo>
                  <a:lnTo>
                    <a:pt x="11953" y="6516"/>
                  </a:lnTo>
                  <a:lnTo>
                    <a:pt x="11815" y="6340"/>
                  </a:lnTo>
                  <a:lnTo>
                    <a:pt x="11658" y="6183"/>
                  </a:lnTo>
                  <a:lnTo>
                    <a:pt x="11501" y="6026"/>
                  </a:lnTo>
                  <a:lnTo>
                    <a:pt x="11305" y="5888"/>
                  </a:lnTo>
                  <a:lnTo>
                    <a:pt x="11109" y="5731"/>
                  </a:lnTo>
                  <a:lnTo>
                    <a:pt x="10893" y="5594"/>
                  </a:lnTo>
                  <a:lnTo>
                    <a:pt x="10657" y="5476"/>
                  </a:lnTo>
                  <a:lnTo>
                    <a:pt x="10402" y="5358"/>
                  </a:lnTo>
                  <a:lnTo>
                    <a:pt x="10127" y="5240"/>
                  </a:lnTo>
                  <a:lnTo>
                    <a:pt x="9833" y="5162"/>
                  </a:lnTo>
                  <a:lnTo>
                    <a:pt x="9519" y="5064"/>
                  </a:lnTo>
                  <a:lnTo>
                    <a:pt x="9166" y="5005"/>
                  </a:lnTo>
                  <a:lnTo>
                    <a:pt x="8812" y="4946"/>
                  </a:lnTo>
                  <a:lnTo>
                    <a:pt x="8420" y="4887"/>
                  </a:lnTo>
                  <a:lnTo>
                    <a:pt x="8027" y="4868"/>
                  </a:lnTo>
                  <a:lnTo>
                    <a:pt x="7596" y="4848"/>
                  </a:lnTo>
                  <a:lnTo>
                    <a:pt x="7125" y="4868"/>
                  </a:lnTo>
                  <a:lnTo>
                    <a:pt x="6654" y="4887"/>
                  </a:lnTo>
                  <a:lnTo>
                    <a:pt x="6261" y="4907"/>
                  </a:lnTo>
                  <a:lnTo>
                    <a:pt x="5908" y="4887"/>
                  </a:lnTo>
                  <a:lnTo>
                    <a:pt x="5535" y="4848"/>
                  </a:lnTo>
                  <a:lnTo>
                    <a:pt x="5201" y="4789"/>
                  </a:lnTo>
                  <a:lnTo>
                    <a:pt x="4868" y="4711"/>
                  </a:lnTo>
                  <a:lnTo>
                    <a:pt x="4534" y="4612"/>
                  </a:lnTo>
                  <a:lnTo>
                    <a:pt x="4220" y="4495"/>
                  </a:lnTo>
                  <a:lnTo>
                    <a:pt x="3925" y="4357"/>
                  </a:lnTo>
                  <a:lnTo>
                    <a:pt x="3651" y="4220"/>
                  </a:lnTo>
                  <a:lnTo>
                    <a:pt x="3356" y="4063"/>
                  </a:lnTo>
                  <a:lnTo>
                    <a:pt x="3101" y="3886"/>
                  </a:lnTo>
                  <a:lnTo>
                    <a:pt x="2846" y="3690"/>
                  </a:lnTo>
                  <a:lnTo>
                    <a:pt x="2611" y="3494"/>
                  </a:lnTo>
                  <a:lnTo>
                    <a:pt x="2375" y="3297"/>
                  </a:lnTo>
                  <a:lnTo>
                    <a:pt x="1943" y="2885"/>
                  </a:lnTo>
                  <a:lnTo>
                    <a:pt x="1551" y="2434"/>
                  </a:lnTo>
                  <a:lnTo>
                    <a:pt x="1217" y="2002"/>
                  </a:lnTo>
                  <a:lnTo>
                    <a:pt x="923" y="1590"/>
                  </a:lnTo>
                  <a:lnTo>
                    <a:pt x="648" y="1178"/>
                  </a:lnTo>
                  <a:lnTo>
                    <a:pt x="432" y="805"/>
                  </a:lnTo>
                  <a:lnTo>
                    <a:pt x="275" y="471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0" name="Google Shape;3050;p32"/>
          <p:cNvGrpSpPr/>
          <p:nvPr/>
        </p:nvGrpSpPr>
        <p:grpSpPr>
          <a:xfrm>
            <a:off x="9034504" y="3090199"/>
            <a:ext cx="126193" cy="189100"/>
            <a:chOff x="-682500" y="-141275"/>
            <a:chExt cx="166350" cy="249275"/>
          </a:xfrm>
        </p:grpSpPr>
        <p:sp>
          <p:nvSpPr>
            <p:cNvPr id="3051" name="Google Shape;3051;p32"/>
            <p:cNvSpPr/>
            <p:nvPr/>
          </p:nvSpPr>
          <p:spPr>
            <a:xfrm>
              <a:off x="-682500" y="-141275"/>
              <a:ext cx="166350" cy="248800"/>
            </a:xfrm>
            <a:custGeom>
              <a:avLst/>
              <a:gdLst/>
              <a:ahLst/>
              <a:cxnLst/>
              <a:rect l="l" t="t" r="r" b="b"/>
              <a:pathLst>
                <a:path w="6654" h="9952" extrusionOk="0">
                  <a:moveTo>
                    <a:pt x="3533" y="1"/>
                  </a:moveTo>
                  <a:lnTo>
                    <a:pt x="3376" y="20"/>
                  </a:lnTo>
                  <a:lnTo>
                    <a:pt x="3200" y="59"/>
                  </a:lnTo>
                  <a:lnTo>
                    <a:pt x="3043" y="99"/>
                  </a:lnTo>
                  <a:lnTo>
                    <a:pt x="2729" y="236"/>
                  </a:lnTo>
                  <a:lnTo>
                    <a:pt x="2415" y="393"/>
                  </a:lnTo>
                  <a:lnTo>
                    <a:pt x="2100" y="609"/>
                  </a:lnTo>
                  <a:lnTo>
                    <a:pt x="1806" y="845"/>
                  </a:lnTo>
                  <a:lnTo>
                    <a:pt x="1531" y="1139"/>
                  </a:lnTo>
                  <a:lnTo>
                    <a:pt x="1276" y="1453"/>
                  </a:lnTo>
                  <a:lnTo>
                    <a:pt x="1021" y="1806"/>
                  </a:lnTo>
                  <a:lnTo>
                    <a:pt x="805" y="2199"/>
                  </a:lnTo>
                  <a:lnTo>
                    <a:pt x="609" y="2611"/>
                  </a:lnTo>
                  <a:lnTo>
                    <a:pt x="432" y="3062"/>
                  </a:lnTo>
                  <a:lnTo>
                    <a:pt x="275" y="3514"/>
                  </a:lnTo>
                  <a:lnTo>
                    <a:pt x="157" y="4004"/>
                  </a:lnTo>
                  <a:lnTo>
                    <a:pt x="79" y="4515"/>
                  </a:lnTo>
                  <a:lnTo>
                    <a:pt x="20" y="5025"/>
                  </a:lnTo>
                  <a:lnTo>
                    <a:pt x="0" y="5516"/>
                  </a:lnTo>
                  <a:lnTo>
                    <a:pt x="0" y="6006"/>
                  </a:lnTo>
                  <a:lnTo>
                    <a:pt x="40" y="6477"/>
                  </a:lnTo>
                  <a:lnTo>
                    <a:pt x="118" y="6929"/>
                  </a:lnTo>
                  <a:lnTo>
                    <a:pt x="216" y="7360"/>
                  </a:lnTo>
                  <a:lnTo>
                    <a:pt x="354" y="7773"/>
                  </a:lnTo>
                  <a:lnTo>
                    <a:pt x="511" y="8146"/>
                  </a:lnTo>
                  <a:lnTo>
                    <a:pt x="707" y="8499"/>
                  </a:lnTo>
                  <a:lnTo>
                    <a:pt x="903" y="8832"/>
                  </a:lnTo>
                  <a:lnTo>
                    <a:pt x="1139" y="9107"/>
                  </a:lnTo>
                  <a:lnTo>
                    <a:pt x="1394" y="9362"/>
                  </a:lnTo>
                  <a:lnTo>
                    <a:pt x="1669" y="9578"/>
                  </a:lnTo>
                  <a:lnTo>
                    <a:pt x="1806" y="9657"/>
                  </a:lnTo>
                  <a:lnTo>
                    <a:pt x="1963" y="9735"/>
                  </a:lnTo>
                  <a:lnTo>
                    <a:pt x="2120" y="9814"/>
                  </a:lnTo>
                  <a:lnTo>
                    <a:pt x="2277" y="9873"/>
                  </a:lnTo>
                  <a:lnTo>
                    <a:pt x="2434" y="9912"/>
                  </a:lnTo>
                  <a:lnTo>
                    <a:pt x="2611" y="9932"/>
                  </a:lnTo>
                  <a:lnTo>
                    <a:pt x="2768" y="9951"/>
                  </a:lnTo>
                  <a:lnTo>
                    <a:pt x="3101" y="9951"/>
                  </a:lnTo>
                  <a:lnTo>
                    <a:pt x="3278" y="9932"/>
                  </a:lnTo>
                  <a:lnTo>
                    <a:pt x="3435" y="9892"/>
                  </a:lnTo>
                  <a:lnTo>
                    <a:pt x="3612" y="9853"/>
                  </a:lnTo>
                  <a:lnTo>
                    <a:pt x="3926" y="9735"/>
                  </a:lnTo>
                  <a:lnTo>
                    <a:pt x="4240" y="9559"/>
                  </a:lnTo>
                  <a:lnTo>
                    <a:pt x="4554" y="9362"/>
                  </a:lnTo>
                  <a:lnTo>
                    <a:pt x="4829" y="9107"/>
                  </a:lnTo>
                  <a:lnTo>
                    <a:pt x="5123" y="8813"/>
                  </a:lnTo>
                  <a:lnTo>
                    <a:pt x="5378" y="8499"/>
                  </a:lnTo>
                  <a:lnTo>
                    <a:pt x="5614" y="8146"/>
                  </a:lnTo>
                  <a:lnTo>
                    <a:pt x="5849" y="7753"/>
                  </a:lnTo>
                  <a:lnTo>
                    <a:pt x="6045" y="7341"/>
                  </a:lnTo>
                  <a:lnTo>
                    <a:pt x="6222" y="6909"/>
                  </a:lnTo>
                  <a:lnTo>
                    <a:pt x="6359" y="6438"/>
                  </a:lnTo>
                  <a:lnTo>
                    <a:pt x="6497" y="5947"/>
                  </a:lnTo>
                  <a:lnTo>
                    <a:pt x="6575" y="5457"/>
                  </a:lnTo>
                  <a:lnTo>
                    <a:pt x="6634" y="4946"/>
                  </a:lnTo>
                  <a:lnTo>
                    <a:pt x="6654" y="4436"/>
                  </a:lnTo>
                  <a:lnTo>
                    <a:pt x="6654" y="3965"/>
                  </a:lnTo>
                  <a:lnTo>
                    <a:pt x="6595" y="3494"/>
                  </a:lnTo>
                  <a:lnTo>
                    <a:pt x="6536" y="3023"/>
                  </a:lnTo>
                  <a:lnTo>
                    <a:pt x="6418" y="2591"/>
                  </a:lnTo>
                  <a:lnTo>
                    <a:pt x="6301" y="2199"/>
                  </a:lnTo>
                  <a:lnTo>
                    <a:pt x="6144" y="1806"/>
                  </a:lnTo>
                  <a:lnTo>
                    <a:pt x="5947" y="1453"/>
                  </a:lnTo>
                  <a:lnTo>
                    <a:pt x="5731" y="1139"/>
                  </a:lnTo>
                  <a:lnTo>
                    <a:pt x="5515" y="845"/>
                  </a:lnTo>
                  <a:lnTo>
                    <a:pt x="5260" y="589"/>
                  </a:lnTo>
                  <a:lnTo>
                    <a:pt x="4986" y="393"/>
                  </a:lnTo>
                  <a:lnTo>
                    <a:pt x="4829" y="295"/>
                  </a:lnTo>
                  <a:lnTo>
                    <a:pt x="4691" y="217"/>
                  </a:lnTo>
                  <a:lnTo>
                    <a:pt x="4534" y="158"/>
                  </a:lnTo>
                  <a:lnTo>
                    <a:pt x="4377" y="99"/>
                  </a:lnTo>
                  <a:lnTo>
                    <a:pt x="4220" y="59"/>
                  </a:lnTo>
                  <a:lnTo>
                    <a:pt x="4043" y="20"/>
                  </a:lnTo>
                  <a:lnTo>
                    <a:pt x="3867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2"/>
            <p:cNvSpPr/>
            <p:nvPr/>
          </p:nvSpPr>
          <p:spPr>
            <a:xfrm>
              <a:off x="-625575" y="-139300"/>
              <a:ext cx="54975" cy="247300"/>
            </a:xfrm>
            <a:custGeom>
              <a:avLst/>
              <a:gdLst/>
              <a:ahLst/>
              <a:cxnLst/>
              <a:rect l="l" t="t" r="r" b="b"/>
              <a:pathLst>
                <a:path w="2199" h="9892" extrusionOk="0">
                  <a:moveTo>
                    <a:pt x="2179" y="0"/>
                  </a:moveTo>
                  <a:lnTo>
                    <a:pt x="1865" y="216"/>
                  </a:lnTo>
                  <a:lnTo>
                    <a:pt x="1649" y="393"/>
                  </a:lnTo>
                  <a:lnTo>
                    <a:pt x="1433" y="589"/>
                  </a:lnTo>
                  <a:lnTo>
                    <a:pt x="1197" y="824"/>
                  </a:lnTo>
                  <a:lnTo>
                    <a:pt x="942" y="1099"/>
                  </a:lnTo>
                  <a:lnTo>
                    <a:pt x="707" y="1413"/>
                  </a:lnTo>
                  <a:lnTo>
                    <a:pt x="491" y="1766"/>
                  </a:lnTo>
                  <a:lnTo>
                    <a:pt x="314" y="2139"/>
                  </a:lnTo>
                  <a:lnTo>
                    <a:pt x="236" y="2336"/>
                  </a:lnTo>
                  <a:lnTo>
                    <a:pt x="157" y="2552"/>
                  </a:lnTo>
                  <a:lnTo>
                    <a:pt x="98" y="2767"/>
                  </a:lnTo>
                  <a:lnTo>
                    <a:pt x="39" y="2983"/>
                  </a:lnTo>
                  <a:lnTo>
                    <a:pt x="20" y="3219"/>
                  </a:lnTo>
                  <a:lnTo>
                    <a:pt x="0" y="3454"/>
                  </a:lnTo>
                  <a:lnTo>
                    <a:pt x="0" y="3690"/>
                  </a:lnTo>
                  <a:lnTo>
                    <a:pt x="0" y="3945"/>
                  </a:lnTo>
                  <a:lnTo>
                    <a:pt x="39" y="4220"/>
                  </a:lnTo>
                  <a:lnTo>
                    <a:pt x="98" y="4475"/>
                  </a:lnTo>
                  <a:lnTo>
                    <a:pt x="177" y="4750"/>
                  </a:lnTo>
                  <a:lnTo>
                    <a:pt x="275" y="5044"/>
                  </a:lnTo>
                  <a:lnTo>
                    <a:pt x="393" y="5319"/>
                  </a:lnTo>
                  <a:lnTo>
                    <a:pt x="550" y="5633"/>
                  </a:lnTo>
                  <a:lnTo>
                    <a:pt x="805" y="6143"/>
                  </a:lnTo>
                  <a:lnTo>
                    <a:pt x="1001" y="6614"/>
                  </a:lnTo>
                  <a:lnTo>
                    <a:pt x="1178" y="7046"/>
                  </a:lnTo>
                  <a:lnTo>
                    <a:pt x="1295" y="7438"/>
                  </a:lnTo>
                  <a:lnTo>
                    <a:pt x="1374" y="7811"/>
                  </a:lnTo>
                  <a:lnTo>
                    <a:pt x="1413" y="8145"/>
                  </a:lnTo>
                  <a:lnTo>
                    <a:pt x="1413" y="8439"/>
                  </a:lnTo>
                  <a:lnTo>
                    <a:pt x="1394" y="8695"/>
                  </a:lnTo>
                  <a:lnTo>
                    <a:pt x="1354" y="8930"/>
                  </a:lnTo>
                  <a:lnTo>
                    <a:pt x="1295" y="9146"/>
                  </a:lnTo>
                  <a:lnTo>
                    <a:pt x="1217" y="9323"/>
                  </a:lnTo>
                  <a:lnTo>
                    <a:pt x="1138" y="9480"/>
                  </a:lnTo>
                  <a:lnTo>
                    <a:pt x="1040" y="9617"/>
                  </a:lnTo>
                  <a:lnTo>
                    <a:pt x="923" y="9715"/>
                  </a:lnTo>
                  <a:lnTo>
                    <a:pt x="824" y="9813"/>
                  </a:lnTo>
                  <a:lnTo>
                    <a:pt x="726" y="9892"/>
                  </a:lnTo>
                  <a:lnTo>
                    <a:pt x="726" y="9892"/>
                  </a:lnTo>
                  <a:lnTo>
                    <a:pt x="883" y="9813"/>
                  </a:lnTo>
                  <a:lnTo>
                    <a:pt x="1040" y="9696"/>
                  </a:lnTo>
                  <a:lnTo>
                    <a:pt x="1197" y="9558"/>
                  </a:lnTo>
                  <a:lnTo>
                    <a:pt x="1374" y="9421"/>
                  </a:lnTo>
                  <a:lnTo>
                    <a:pt x="1531" y="9224"/>
                  </a:lnTo>
                  <a:lnTo>
                    <a:pt x="1668" y="9028"/>
                  </a:lnTo>
                  <a:lnTo>
                    <a:pt x="1806" y="8793"/>
                  </a:lnTo>
                  <a:lnTo>
                    <a:pt x="1904" y="8538"/>
                  </a:lnTo>
                  <a:lnTo>
                    <a:pt x="1982" y="8243"/>
                  </a:lnTo>
                  <a:lnTo>
                    <a:pt x="2022" y="7910"/>
                  </a:lnTo>
                  <a:lnTo>
                    <a:pt x="2022" y="7556"/>
                  </a:lnTo>
                  <a:lnTo>
                    <a:pt x="1982" y="7164"/>
                  </a:lnTo>
                  <a:lnTo>
                    <a:pt x="1884" y="6752"/>
                  </a:lnTo>
                  <a:lnTo>
                    <a:pt x="1747" y="6281"/>
                  </a:lnTo>
                  <a:lnTo>
                    <a:pt x="1531" y="5790"/>
                  </a:lnTo>
                  <a:lnTo>
                    <a:pt x="1237" y="5240"/>
                  </a:lnTo>
                  <a:lnTo>
                    <a:pt x="1119" y="5024"/>
                  </a:lnTo>
                  <a:lnTo>
                    <a:pt x="1021" y="4809"/>
                  </a:lnTo>
                  <a:lnTo>
                    <a:pt x="942" y="4593"/>
                  </a:lnTo>
                  <a:lnTo>
                    <a:pt x="883" y="4377"/>
                  </a:lnTo>
                  <a:lnTo>
                    <a:pt x="824" y="4161"/>
                  </a:lnTo>
                  <a:lnTo>
                    <a:pt x="805" y="3945"/>
                  </a:lnTo>
                  <a:lnTo>
                    <a:pt x="785" y="3729"/>
                  </a:lnTo>
                  <a:lnTo>
                    <a:pt x="766" y="3513"/>
                  </a:lnTo>
                  <a:lnTo>
                    <a:pt x="785" y="3101"/>
                  </a:lnTo>
                  <a:lnTo>
                    <a:pt x="844" y="2689"/>
                  </a:lnTo>
                  <a:lnTo>
                    <a:pt x="942" y="2316"/>
                  </a:lnTo>
                  <a:lnTo>
                    <a:pt x="1080" y="1943"/>
                  </a:lnTo>
                  <a:lnTo>
                    <a:pt x="1217" y="1590"/>
                  </a:lnTo>
                  <a:lnTo>
                    <a:pt x="1374" y="1256"/>
                  </a:lnTo>
                  <a:lnTo>
                    <a:pt x="1531" y="962"/>
                  </a:lnTo>
                  <a:lnTo>
                    <a:pt x="1708" y="707"/>
                  </a:lnTo>
                  <a:lnTo>
                    <a:pt x="2002" y="275"/>
                  </a:lnTo>
                  <a:lnTo>
                    <a:pt x="2198" y="20"/>
                  </a:lnTo>
                  <a:lnTo>
                    <a:pt x="21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3" name="Google Shape;3053;p32"/>
          <p:cNvGrpSpPr/>
          <p:nvPr/>
        </p:nvGrpSpPr>
        <p:grpSpPr>
          <a:xfrm>
            <a:off x="8770188" y="3119278"/>
            <a:ext cx="174212" cy="195814"/>
            <a:chOff x="-1062750" y="-633900"/>
            <a:chExt cx="229650" cy="258125"/>
          </a:xfrm>
        </p:grpSpPr>
        <p:sp>
          <p:nvSpPr>
            <p:cNvPr id="3054" name="Google Shape;3054;p32"/>
            <p:cNvSpPr/>
            <p:nvPr/>
          </p:nvSpPr>
          <p:spPr>
            <a:xfrm>
              <a:off x="-1062750" y="-633900"/>
              <a:ext cx="229650" cy="258125"/>
            </a:xfrm>
            <a:custGeom>
              <a:avLst/>
              <a:gdLst/>
              <a:ahLst/>
              <a:cxnLst/>
              <a:rect l="l" t="t" r="r" b="b"/>
              <a:pathLst>
                <a:path w="9186" h="10325" extrusionOk="0">
                  <a:moveTo>
                    <a:pt x="2552" y="1"/>
                  </a:moveTo>
                  <a:lnTo>
                    <a:pt x="2355" y="20"/>
                  </a:lnTo>
                  <a:lnTo>
                    <a:pt x="2159" y="60"/>
                  </a:lnTo>
                  <a:lnTo>
                    <a:pt x="1982" y="99"/>
                  </a:lnTo>
                  <a:lnTo>
                    <a:pt x="1786" y="158"/>
                  </a:lnTo>
                  <a:lnTo>
                    <a:pt x="1609" y="236"/>
                  </a:lnTo>
                  <a:lnTo>
                    <a:pt x="1433" y="315"/>
                  </a:lnTo>
                  <a:lnTo>
                    <a:pt x="1276" y="413"/>
                  </a:lnTo>
                  <a:lnTo>
                    <a:pt x="1119" y="511"/>
                  </a:lnTo>
                  <a:lnTo>
                    <a:pt x="962" y="629"/>
                  </a:lnTo>
                  <a:lnTo>
                    <a:pt x="824" y="766"/>
                  </a:lnTo>
                  <a:lnTo>
                    <a:pt x="707" y="904"/>
                  </a:lnTo>
                  <a:lnTo>
                    <a:pt x="589" y="1061"/>
                  </a:lnTo>
                  <a:lnTo>
                    <a:pt x="471" y="1218"/>
                  </a:lnTo>
                  <a:lnTo>
                    <a:pt x="373" y="1394"/>
                  </a:lnTo>
                  <a:lnTo>
                    <a:pt x="294" y="1571"/>
                  </a:lnTo>
                  <a:lnTo>
                    <a:pt x="216" y="1748"/>
                  </a:lnTo>
                  <a:lnTo>
                    <a:pt x="157" y="1944"/>
                  </a:lnTo>
                  <a:lnTo>
                    <a:pt x="98" y="2140"/>
                  </a:lnTo>
                  <a:lnTo>
                    <a:pt x="20" y="2572"/>
                  </a:lnTo>
                  <a:lnTo>
                    <a:pt x="0" y="3004"/>
                  </a:lnTo>
                  <a:lnTo>
                    <a:pt x="0" y="3455"/>
                  </a:lnTo>
                  <a:lnTo>
                    <a:pt x="59" y="3946"/>
                  </a:lnTo>
                  <a:lnTo>
                    <a:pt x="157" y="4417"/>
                  </a:lnTo>
                  <a:lnTo>
                    <a:pt x="294" y="4927"/>
                  </a:lnTo>
                  <a:lnTo>
                    <a:pt x="471" y="5418"/>
                  </a:lnTo>
                  <a:lnTo>
                    <a:pt x="687" y="5928"/>
                  </a:lnTo>
                  <a:lnTo>
                    <a:pt x="942" y="6419"/>
                  </a:lnTo>
                  <a:lnTo>
                    <a:pt x="1237" y="6929"/>
                  </a:lnTo>
                  <a:lnTo>
                    <a:pt x="1590" y="7400"/>
                  </a:lnTo>
                  <a:lnTo>
                    <a:pt x="1963" y="7871"/>
                  </a:lnTo>
                  <a:lnTo>
                    <a:pt x="2355" y="8303"/>
                  </a:lnTo>
                  <a:lnTo>
                    <a:pt x="2748" y="8695"/>
                  </a:lnTo>
                  <a:lnTo>
                    <a:pt x="3180" y="9049"/>
                  </a:lnTo>
                  <a:lnTo>
                    <a:pt x="3611" y="9343"/>
                  </a:lnTo>
                  <a:lnTo>
                    <a:pt x="4043" y="9618"/>
                  </a:lnTo>
                  <a:lnTo>
                    <a:pt x="4475" y="9853"/>
                  </a:lnTo>
                  <a:lnTo>
                    <a:pt x="4926" y="10030"/>
                  </a:lnTo>
                  <a:lnTo>
                    <a:pt x="5358" y="10187"/>
                  </a:lnTo>
                  <a:lnTo>
                    <a:pt x="5790" y="10265"/>
                  </a:lnTo>
                  <a:lnTo>
                    <a:pt x="6202" y="10324"/>
                  </a:lnTo>
                  <a:lnTo>
                    <a:pt x="6614" y="10324"/>
                  </a:lnTo>
                  <a:lnTo>
                    <a:pt x="6810" y="10305"/>
                  </a:lnTo>
                  <a:lnTo>
                    <a:pt x="7007" y="10265"/>
                  </a:lnTo>
                  <a:lnTo>
                    <a:pt x="7203" y="10226"/>
                  </a:lnTo>
                  <a:lnTo>
                    <a:pt x="7380" y="10167"/>
                  </a:lnTo>
                  <a:lnTo>
                    <a:pt x="7556" y="10108"/>
                  </a:lnTo>
                  <a:lnTo>
                    <a:pt x="7733" y="10010"/>
                  </a:lnTo>
                  <a:lnTo>
                    <a:pt x="7909" y="9932"/>
                  </a:lnTo>
                  <a:lnTo>
                    <a:pt x="8067" y="9814"/>
                  </a:lnTo>
                  <a:lnTo>
                    <a:pt x="8204" y="9696"/>
                  </a:lnTo>
                  <a:lnTo>
                    <a:pt x="8341" y="9559"/>
                  </a:lnTo>
                  <a:lnTo>
                    <a:pt x="8479" y="9421"/>
                  </a:lnTo>
                  <a:lnTo>
                    <a:pt x="8596" y="9264"/>
                  </a:lnTo>
                  <a:lnTo>
                    <a:pt x="8695" y="9107"/>
                  </a:lnTo>
                  <a:lnTo>
                    <a:pt x="8793" y="8931"/>
                  </a:lnTo>
                  <a:lnTo>
                    <a:pt x="8891" y="8754"/>
                  </a:lnTo>
                  <a:lnTo>
                    <a:pt x="8950" y="8578"/>
                  </a:lnTo>
                  <a:lnTo>
                    <a:pt x="9028" y="8381"/>
                  </a:lnTo>
                  <a:lnTo>
                    <a:pt x="9067" y="8185"/>
                  </a:lnTo>
                  <a:lnTo>
                    <a:pt x="9146" y="7773"/>
                  </a:lnTo>
                  <a:lnTo>
                    <a:pt x="9185" y="7321"/>
                  </a:lnTo>
                  <a:lnTo>
                    <a:pt x="9166" y="6870"/>
                  </a:lnTo>
                  <a:lnTo>
                    <a:pt x="9107" y="6399"/>
                  </a:lnTo>
                  <a:lnTo>
                    <a:pt x="9028" y="5908"/>
                  </a:lnTo>
                  <a:lnTo>
                    <a:pt x="8891" y="5398"/>
                  </a:lnTo>
                  <a:lnTo>
                    <a:pt x="8714" y="4907"/>
                  </a:lnTo>
                  <a:lnTo>
                    <a:pt x="8479" y="4397"/>
                  </a:lnTo>
                  <a:lnTo>
                    <a:pt x="8224" y="3906"/>
                  </a:lnTo>
                  <a:lnTo>
                    <a:pt x="7929" y="3416"/>
                  </a:lnTo>
                  <a:lnTo>
                    <a:pt x="7595" y="2925"/>
                  </a:lnTo>
                  <a:lnTo>
                    <a:pt x="7223" y="2454"/>
                  </a:lnTo>
                  <a:lnTo>
                    <a:pt x="6830" y="2022"/>
                  </a:lnTo>
                  <a:lnTo>
                    <a:pt x="6418" y="1649"/>
                  </a:lnTo>
                  <a:lnTo>
                    <a:pt x="6006" y="1296"/>
                  </a:lnTo>
                  <a:lnTo>
                    <a:pt x="5574" y="982"/>
                  </a:lnTo>
                  <a:lnTo>
                    <a:pt x="5142" y="707"/>
                  </a:lnTo>
                  <a:lnTo>
                    <a:pt x="4691" y="472"/>
                  </a:lnTo>
                  <a:lnTo>
                    <a:pt x="4259" y="295"/>
                  </a:lnTo>
                  <a:lnTo>
                    <a:pt x="3808" y="158"/>
                  </a:lnTo>
                  <a:lnTo>
                    <a:pt x="3395" y="60"/>
                  </a:lnTo>
                  <a:lnTo>
                    <a:pt x="2964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2"/>
            <p:cNvSpPr/>
            <p:nvPr/>
          </p:nvSpPr>
          <p:spPr>
            <a:xfrm>
              <a:off x="-1028425" y="-628500"/>
              <a:ext cx="179125" cy="232600"/>
            </a:xfrm>
            <a:custGeom>
              <a:avLst/>
              <a:gdLst/>
              <a:ahLst/>
              <a:cxnLst/>
              <a:rect l="l" t="t" r="r" b="b"/>
              <a:pathLst>
                <a:path w="7165" h="9304" extrusionOk="0">
                  <a:moveTo>
                    <a:pt x="158" y="1"/>
                  </a:moveTo>
                  <a:lnTo>
                    <a:pt x="119" y="20"/>
                  </a:lnTo>
                  <a:lnTo>
                    <a:pt x="40" y="452"/>
                  </a:lnTo>
                  <a:lnTo>
                    <a:pt x="21" y="746"/>
                  </a:lnTo>
                  <a:lnTo>
                    <a:pt x="1" y="1100"/>
                  </a:lnTo>
                  <a:lnTo>
                    <a:pt x="1" y="1492"/>
                  </a:lnTo>
                  <a:lnTo>
                    <a:pt x="40" y="1924"/>
                  </a:lnTo>
                  <a:lnTo>
                    <a:pt x="99" y="2356"/>
                  </a:lnTo>
                  <a:lnTo>
                    <a:pt x="197" y="2807"/>
                  </a:lnTo>
                  <a:lnTo>
                    <a:pt x="276" y="3043"/>
                  </a:lnTo>
                  <a:lnTo>
                    <a:pt x="354" y="3278"/>
                  </a:lnTo>
                  <a:lnTo>
                    <a:pt x="452" y="3514"/>
                  </a:lnTo>
                  <a:lnTo>
                    <a:pt x="570" y="3730"/>
                  </a:lnTo>
                  <a:lnTo>
                    <a:pt x="688" y="3965"/>
                  </a:lnTo>
                  <a:lnTo>
                    <a:pt x="845" y="4181"/>
                  </a:lnTo>
                  <a:lnTo>
                    <a:pt x="1002" y="4397"/>
                  </a:lnTo>
                  <a:lnTo>
                    <a:pt x="1179" y="4613"/>
                  </a:lnTo>
                  <a:lnTo>
                    <a:pt x="1375" y="4809"/>
                  </a:lnTo>
                  <a:lnTo>
                    <a:pt x="1610" y="5005"/>
                  </a:lnTo>
                  <a:lnTo>
                    <a:pt x="1846" y="5202"/>
                  </a:lnTo>
                  <a:lnTo>
                    <a:pt x="2101" y="5378"/>
                  </a:lnTo>
                  <a:lnTo>
                    <a:pt x="2395" y="5535"/>
                  </a:lnTo>
                  <a:lnTo>
                    <a:pt x="2709" y="5692"/>
                  </a:lnTo>
                  <a:lnTo>
                    <a:pt x="3043" y="5830"/>
                  </a:lnTo>
                  <a:lnTo>
                    <a:pt x="3396" y="5947"/>
                  </a:lnTo>
                  <a:lnTo>
                    <a:pt x="4024" y="6163"/>
                  </a:lnTo>
                  <a:lnTo>
                    <a:pt x="4593" y="6379"/>
                  </a:lnTo>
                  <a:lnTo>
                    <a:pt x="5065" y="6615"/>
                  </a:lnTo>
                  <a:lnTo>
                    <a:pt x="5496" y="6850"/>
                  </a:lnTo>
                  <a:lnTo>
                    <a:pt x="5850" y="7066"/>
                  </a:lnTo>
                  <a:lnTo>
                    <a:pt x="6144" y="7302"/>
                  </a:lnTo>
                  <a:lnTo>
                    <a:pt x="6399" y="7537"/>
                  </a:lnTo>
                  <a:lnTo>
                    <a:pt x="6595" y="7773"/>
                  </a:lnTo>
                  <a:lnTo>
                    <a:pt x="6772" y="8008"/>
                  </a:lnTo>
                  <a:lnTo>
                    <a:pt x="6890" y="8224"/>
                  </a:lnTo>
                  <a:lnTo>
                    <a:pt x="6968" y="8420"/>
                  </a:lnTo>
                  <a:lnTo>
                    <a:pt x="7027" y="8636"/>
                  </a:lnTo>
                  <a:lnTo>
                    <a:pt x="7047" y="8813"/>
                  </a:lnTo>
                  <a:lnTo>
                    <a:pt x="7066" y="8990"/>
                  </a:lnTo>
                  <a:lnTo>
                    <a:pt x="7047" y="9166"/>
                  </a:lnTo>
                  <a:lnTo>
                    <a:pt x="7027" y="9304"/>
                  </a:lnTo>
                  <a:lnTo>
                    <a:pt x="7047" y="9304"/>
                  </a:lnTo>
                  <a:lnTo>
                    <a:pt x="7086" y="9107"/>
                  </a:lnTo>
                  <a:lnTo>
                    <a:pt x="7125" y="8891"/>
                  </a:lnTo>
                  <a:lnTo>
                    <a:pt x="7145" y="8656"/>
                  </a:lnTo>
                  <a:lnTo>
                    <a:pt x="7165" y="8401"/>
                  </a:lnTo>
                  <a:lnTo>
                    <a:pt x="7145" y="8126"/>
                  </a:lnTo>
                  <a:lnTo>
                    <a:pt x="7086" y="7832"/>
                  </a:lnTo>
                  <a:lnTo>
                    <a:pt x="7008" y="7537"/>
                  </a:lnTo>
                  <a:lnTo>
                    <a:pt x="6870" y="7243"/>
                  </a:lnTo>
                  <a:lnTo>
                    <a:pt x="6694" y="6929"/>
                  </a:lnTo>
                  <a:lnTo>
                    <a:pt x="6595" y="6772"/>
                  </a:lnTo>
                  <a:lnTo>
                    <a:pt x="6458" y="6634"/>
                  </a:lnTo>
                  <a:lnTo>
                    <a:pt x="6321" y="6477"/>
                  </a:lnTo>
                  <a:lnTo>
                    <a:pt x="6183" y="6340"/>
                  </a:lnTo>
                  <a:lnTo>
                    <a:pt x="6007" y="6203"/>
                  </a:lnTo>
                  <a:lnTo>
                    <a:pt x="5830" y="6046"/>
                  </a:lnTo>
                  <a:lnTo>
                    <a:pt x="5614" y="5908"/>
                  </a:lnTo>
                  <a:lnTo>
                    <a:pt x="5398" y="5771"/>
                  </a:lnTo>
                  <a:lnTo>
                    <a:pt x="5163" y="5653"/>
                  </a:lnTo>
                  <a:lnTo>
                    <a:pt x="4908" y="5516"/>
                  </a:lnTo>
                  <a:lnTo>
                    <a:pt x="4613" y="5398"/>
                  </a:lnTo>
                  <a:lnTo>
                    <a:pt x="4319" y="5280"/>
                  </a:lnTo>
                  <a:lnTo>
                    <a:pt x="3985" y="5182"/>
                  </a:lnTo>
                  <a:lnTo>
                    <a:pt x="3651" y="5084"/>
                  </a:lnTo>
                  <a:lnTo>
                    <a:pt x="3377" y="4986"/>
                  </a:lnTo>
                  <a:lnTo>
                    <a:pt x="3122" y="4888"/>
                  </a:lnTo>
                  <a:lnTo>
                    <a:pt x="2886" y="4770"/>
                  </a:lnTo>
                  <a:lnTo>
                    <a:pt x="2650" y="4652"/>
                  </a:lnTo>
                  <a:lnTo>
                    <a:pt x="2435" y="4515"/>
                  </a:lnTo>
                  <a:lnTo>
                    <a:pt x="2238" y="4358"/>
                  </a:lnTo>
                  <a:lnTo>
                    <a:pt x="2042" y="4201"/>
                  </a:lnTo>
                  <a:lnTo>
                    <a:pt x="1865" y="4044"/>
                  </a:lnTo>
                  <a:lnTo>
                    <a:pt x="1689" y="3867"/>
                  </a:lnTo>
                  <a:lnTo>
                    <a:pt x="1532" y="3671"/>
                  </a:lnTo>
                  <a:lnTo>
                    <a:pt x="1257" y="3298"/>
                  </a:lnTo>
                  <a:lnTo>
                    <a:pt x="1022" y="2905"/>
                  </a:lnTo>
                  <a:lnTo>
                    <a:pt x="806" y="2493"/>
                  </a:lnTo>
                  <a:lnTo>
                    <a:pt x="649" y="2101"/>
                  </a:lnTo>
                  <a:lnTo>
                    <a:pt x="511" y="1708"/>
                  </a:lnTo>
                  <a:lnTo>
                    <a:pt x="393" y="1335"/>
                  </a:lnTo>
                  <a:lnTo>
                    <a:pt x="315" y="982"/>
                  </a:lnTo>
                  <a:lnTo>
                    <a:pt x="236" y="668"/>
                  </a:lnTo>
                  <a:lnTo>
                    <a:pt x="197" y="393"/>
                  </a:lnTo>
                  <a:lnTo>
                    <a:pt x="1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6" name="Google Shape;3056;p32"/>
          <p:cNvSpPr/>
          <p:nvPr/>
        </p:nvSpPr>
        <p:spPr>
          <a:xfrm rot="10357306" flipH="1">
            <a:off x="6809907" y="4803711"/>
            <a:ext cx="3241721" cy="93395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2"/>
          <p:cNvSpPr/>
          <p:nvPr/>
        </p:nvSpPr>
        <p:spPr>
          <a:xfrm>
            <a:off x="4325425" y="-389000"/>
            <a:ext cx="2807016" cy="808710"/>
          </a:xfrm>
          <a:custGeom>
            <a:avLst/>
            <a:gdLst/>
            <a:ahLst/>
            <a:cxnLst/>
            <a:rect l="l" t="t" r="r" b="b"/>
            <a:pathLst>
              <a:path w="54418" h="15678" extrusionOk="0">
                <a:moveTo>
                  <a:pt x="54155" y="1"/>
                </a:moveTo>
                <a:lnTo>
                  <a:pt x="53180" y="1014"/>
                </a:lnTo>
                <a:lnTo>
                  <a:pt x="52187" y="2026"/>
                </a:lnTo>
                <a:lnTo>
                  <a:pt x="51174" y="3020"/>
                </a:lnTo>
                <a:lnTo>
                  <a:pt x="50143" y="3995"/>
                </a:lnTo>
                <a:lnTo>
                  <a:pt x="49618" y="4464"/>
                </a:lnTo>
                <a:lnTo>
                  <a:pt x="49074" y="4933"/>
                </a:lnTo>
                <a:lnTo>
                  <a:pt x="48549" y="5383"/>
                </a:lnTo>
                <a:lnTo>
                  <a:pt x="47986" y="5833"/>
                </a:lnTo>
                <a:lnTo>
                  <a:pt x="47424" y="6245"/>
                </a:lnTo>
                <a:lnTo>
                  <a:pt x="46861" y="6658"/>
                </a:lnTo>
                <a:lnTo>
                  <a:pt x="46280" y="7070"/>
                </a:lnTo>
                <a:lnTo>
                  <a:pt x="45680" y="7445"/>
                </a:lnTo>
                <a:lnTo>
                  <a:pt x="45005" y="7839"/>
                </a:lnTo>
                <a:lnTo>
                  <a:pt x="44348" y="8195"/>
                </a:lnTo>
                <a:lnTo>
                  <a:pt x="43673" y="8533"/>
                </a:lnTo>
                <a:lnTo>
                  <a:pt x="42998" y="8833"/>
                </a:lnTo>
                <a:lnTo>
                  <a:pt x="42304" y="9096"/>
                </a:lnTo>
                <a:lnTo>
                  <a:pt x="41629" y="9321"/>
                </a:lnTo>
                <a:lnTo>
                  <a:pt x="40954" y="9508"/>
                </a:lnTo>
                <a:lnTo>
                  <a:pt x="40298" y="9677"/>
                </a:lnTo>
                <a:lnTo>
                  <a:pt x="39623" y="9808"/>
                </a:lnTo>
                <a:lnTo>
                  <a:pt x="38967" y="9902"/>
                </a:lnTo>
                <a:lnTo>
                  <a:pt x="38292" y="9958"/>
                </a:lnTo>
                <a:lnTo>
                  <a:pt x="37654" y="9977"/>
                </a:lnTo>
                <a:lnTo>
                  <a:pt x="36998" y="9977"/>
                </a:lnTo>
                <a:lnTo>
                  <a:pt x="36360" y="9921"/>
                </a:lnTo>
                <a:lnTo>
                  <a:pt x="35741" y="9846"/>
                </a:lnTo>
                <a:lnTo>
                  <a:pt x="35123" y="9733"/>
                </a:lnTo>
                <a:lnTo>
                  <a:pt x="34560" y="9583"/>
                </a:lnTo>
                <a:lnTo>
                  <a:pt x="33997" y="9433"/>
                </a:lnTo>
                <a:lnTo>
                  <a:pt x="32891" y="9058"/>
                </a:lnTo>
                <a:lnTo>
                  <a:pt x="32085" y="8795"/>
                </a:lnTo>
                <a:lnTo>
                  <a:pt x="31260" y="8552"/>
                </a:lnTo>
                <a:lnTo>
                  <a:pt x="30847" y="8439"/>
                </a:lnTo>
                <a:lnTo>
                  <a:pt x="30435" y="8345"/>
                </a:lnTo>
                <a:lnTo>
                  <a:pt x="30003" y="8270"/>
                </a:lnTo>
                <a:lnTo>
                  <a:pt x="29591" y="8214"/>
                </a:lnTo>
                <a:lnTo>
                  <a:pt x="29010" y="8177"/>
                </a:lnTo>
                <a:lnTo>
                  <a:pt x="28672" y="8177"/>
                </a:lnTo>
                <a:lnTo>
                  <a:pt x="28334" y="8195"/>
                </a:lnTo>
                <a:lnTo>
                  <a:pt x="27959" y="8214"/>
                </a:lnTo>
                <a:lnTo>
                  <a:pt x="27547" y="8270"/>
                </a:lnTo>
                <a:lnTo>
                  <a:pt x="27116" y="8345"/>
                </a:lnTo>
                <a:lnTo>
                  <a:pt x="26666" y="8439"/>
                </a:lnTo>
                <a:lnTo>
                  <a:pt x="26178" y="8570"/>
                </a:lnTo>
                <a:lnTo>
                  <a:pt x="25653" y="8720"/>
                </a:lnTo>
                <a:lnTo>
                  <a:pt x="25109" y="8927"/>
                </a:lnTo>
                <a:lnTo>
                  <a:pt x="24528" y="9152"/>
                </a:lnTo>
                <a:lnTo>
                  <a:pt x="23909" y="9433"/>
                </a:lnTo>
                <a:lnTo>
                  <a:pt x="23253" y="9752"/>
                </a:lnTo>
                <a:lnTo>
                  <a:pt x="22578" y="10127"/>
                </a:lnTo>
                <a:lnTo>
                  <a:pt x="21846" y="10558"/>
                </a:lnTo>
                <a:lnTo>
                  <a:pt x="20909" y="11139"/>
                </a:lnTo>
                <a:lnTo>
                  <a:pt x="19990" y="11721"/>
                </a:lnTo>
                <a:lnTo>
                  <a:pt x="18752" y="12527"/>
                </a:lnTo>
                <a:lnTo>
                  <a:pt x="18115" y="12902"/>
                </a:lnTo>
                <a:lnTo>
                  <a:pt x="17477" y="13277"/>
                </a:lnTo>
                <a:lnTo>
                  <a:pt x="16821" y="13633"/>
                </a:lnTo>
                <a:lnTo>
                  <a:pt x="16165" y="13971"/>
                </a:lnTo>
                <a:lnTo>
                  <a:pt x="15508" y="14290"/>
                </a:lnTo>
                <a:lnTo>
                  <a:pt x="14815" y="14552"/>
                </a:lnTo>
                <a:lnTo>
                  <a:pt x="14196" y="14759"/>
                </a:lnTo>
                <a:lnTo>
                  <a:pt x="13558" y="14946"/>
                </a:lnTo>
                <a:lnTo>
                  <a:pt x="12902" y="15077"/>
                </a:lnTo>
                <a:lnTo>
                  <a:pt x="12264" y="15190"/>
                </a:lnTo>
                <a:lnTo>
                  <a:pt x="11627" y="15265"/>
                </a:lnTo>
                <a:lnTo>
                  <a:pt x="10970" y="15302"/>
                </a:lnTo>
                <a:lnTo>
                  <a:pt x="10333" y="15302"/>
                </a:lnTo>
                <a:lnTo>
                  <a:pt x="9695" y="15265"/>
                </a:lnTo>
                <a:lnTo>
                  <a:pt x="9076" y="15190"/>
                </a:lnTo>
                <a:lnTo>
                  <a:pt x="8458" y="15077"/>
                </a:lnTo>
                <a:lnTo>
                  <a:pt x="7839" y="14946"/>
                </a:lnTo>
                <a:lnTo>
                  <a:pt x="7239" y="14777"/>
                </a:lnTo>
                <a:lnTo>
                  <a:pt x="6658" y="14571"/>
                </a:lnTo>
                <a:lnTo>
                  <a:pt x="6076" y="14327"/>
                </a:lnTo>
                <a:lnTo>
                  <a:pt x="5532" y="14046"/>
                </a:lnTo>
                <a:lnTo>
                  <a:pt x="4989" y="13746"/>
                </a:lnTo>
                <a:lnTo>
                  <a:pt x="4726" y="13558"/>
                </a:lnTo>
                <a:lnTo>
                  <a:pt x="4445" y="13371"/>
                </a:lnTo>
                <a:lnTo>
                  <a:pt x="4182" y="13183"/>
                </a:lnTo>
                <a:lnTo>
                  <a:pt x="3920" y="12977"/>
                </a:lnTo>
                <a:lnTo>
                  <a:pt x="3432" y="12527"/>
                </a:lnTo>
                <a:lnTo>
                  <a:pt x="2982" y="12058"/>
                </a:lnTo>
                <a:lnTo>
                  <a:pt x="2551" y="11571"/>
                </a:lnTo>
                <a:lnTo>
                  <a:pt x="2157" y="11046"/>
                </a:lnTo>
                <a:lnTo>
                  <a:pt x="1801" y="10502"/>
                </a:lnTo>
                <a:lnTo>
                  <a:pt x="1482" y="9939"/>
                </a:lnTo>
                <a:lnTo>
                  <a:pt x="1201" y="9339"/>
                </a:lnTo>
                <a:lnTo>
                  <a:pt x="957" y="8739"/>
                </a:lnTo>
                <a:lnTo>
                  <a:pt x="751" y="8139"/>
                </a:lnTo>
                <a:lnTo>
                  <a:pt x="582" y="7502"/>
                </a:lnTo>
                <a:lnTo>
                  <a:pt x="469" y="6883"/>
                </a:lnTo>
                <a:lnTo>
                  <a:pt x="432" y="6564"/>
                </a:lnTo>
                <a:lnTo>
                  <a:pt x="394" y="6245"/>
                </a:lnTo>
                <a:lnTo>
                  <a:pt x="376" y="5926"/>
                </a:lnTo>
                <a:lnTo>
                  <a:pt x="376" y="5608"/>
                </a:lnTo>
                <a:lnTo>
                  <a:pt x="376" y="5289"/>
                </a:lnTo>
                <a:lnTo>
                  <a:pt x="394" y="4970"/>
                </a:lnTo>
                <a:lnTo>
                  <a:pt x="19" y="4933"/>
                </a:lnTo>
                <a:lnTo>
                  <a:pt x="1" y="5270"/>
                </a:lnTo>
                <a:lnTo>
                  <a:pt x="1" y="5608"/>
                </a:lnTo>
                <a:lnTo>
                  <a:pt x="1" y="5926"/>
                </a:lnTo>
                <a:lnTo>
                  <a:pt x="19" y="6264"/>
                </a:lnTo>
                <a:lnTo>
                  <a:pt x="57" y="6602"/>
                </a:lnTo>
                <a:lnTo>
                  <a:pt x="94" y="6920"/>
                </a:lnTo>
                <a:lnTo>
                  <a:pt x="151" y="7258"/>
                </a:lnTo>
                <a:lnTo>
                  <a:pt x="226" y="7577"/>
                </a:lnTo>
                <a:lnTo>
                  <a:pt x="301" y="7914"/>
                </a:lnTo>
                <a:lnTo>
                  <a:pt x="394" y="8233"/>
                </a:lnTo>
                <a:lnTo>
                  <a:pt x="601" y="8870"/>
                </a:lnTo>
                <a:lnTo>
                  <a:pt x="845" y="9489"/>
                </a:lnTo>
                <a:lnTo>
                  <a:pt x="1145" y="10108"/>
                </a:lnTo>
                <a:lnTo>
                  <a:pt x="1482" y="10689"/>
                </a:lnTo>
                <a:lnTo>
                  <a:pt x="1838" y="11252"/>
                </a:lnTo>
                <a:lnTo>
                  <a:pt x="2251" y="11796"/>
                </a:lnTo>
                <a:lnTo>
                  <a:pt x="2701" y="12321"/>
                </a:lnTo>
                <a:lnTo>
                  <a:pt x="2926" y="12565"/>
                </a:lnTo>
                <a:lnTo>
                  <a:pt x="3170" y="12808"/>
                </a:lnTo>
                <a:lnTo>
                  <a:pt x="3432" y="13033"/>
                </a:lnTo>
                <a:lnTo>
                  <a:pt x="3695" y="13258"/>
                </a:lnTo>
                <a:lnTo>
                  <a:pt x="3957" y="13483"/>
                </a:lnTo>
                <a:lnTo>
                  <a:pt x="4220" y="13671"/>
                </a:lnTo>
                <a:lnTo>
                  <a:pt x="4501" y="13877"/>
                </a:lnTo>
                <a:lnTo>
                  <a:pt x="4801" y="14065"/>
                </a:lnTo>
                <a:lnTo>
                  <a:pt x="5120" y="14252"/>
                </a:lnTo>
                <a:lnTo>
                  <a:pt x="5457" y="14440"/>
                </a:lnTo>
                <a:lnTo>
                  <a:pt x="5795" y="14609"/>
                </a:lnTo>
                <a:lnTo>
                  <a:pt x="6151" y="14759"/>
                </a:lnTo>
                <a:lnTo>
                  <a:pt x="6508" y="14909"/>
                </a:lnTo>
                <a:lnTo>
                  <a:pt x="6864" y="15040"/>
                </a:lnTo>
                <a:lnTo>
                  <a:pt x="7220" y="15152"/>
                </a:lnTo>
                <a:lnTo>
                  <a:pt x="7595" y="15265"/>
                </a:lnTo>
                <a:lnTo>
                  <a:pt x="7951" y="15359"/>
                </a:lnTo>
                <a:lnTo>
                  <a:pt x="8345" y="15452"/>
                </a:lnTo>
                <a:lnTo>
                  <a:pt x="8720" y="15509"/>
                </a:lnTo>
                <a:lnTo>
                  <a:pt x="9095" y="15565"/>
                </a:lnTo>
                <a:lnTo>
                  <a:pt x="9489" y="15621"/>
                </a:lnTo>
                <a:lnTo>
                  <a:pt x="9883" y="15640"/>
                </a:lnTo>
                <a:lnTo>
                  <a:pt x="10258" y="15659"/>
                </a:lnTo>
                <a:lnTo>
                  <a:pt x="10652" y="15677"/>
                </a:lnTo>
                <a:lnTo>
                  <a:pt x="11195" y="15659"/>
                </a:lnTo>
                <a:lnTo>
                  <a:pt x="11739" y="15621"/>
                </a:lnTo>
                <a:lnTo>
                  <a:pt x="12264" y="15565"/>
                </a:lnTo>
                <a:lnTo>
                  <a:pt x="12808" y="15490"/>
                </a:lnTo>
                <a:lnTo>
                  <a:pt x="13352" y="15377"/>
                </a:lnTo>
                <a:lnTo>
                  <a:pt x="13877" y="15246"/>
                </a:lnTo>
                <a:lnTo>
                  <a:pt x="14421" y="15077"/>
                </a:lnTo>
                <a:lnTo>
                  <a:pt x="14946" y="14909"/>
                </a:lnTo>
                <a:lnTo>
                  <a:pt x="15640" y="14627"/>
                </a:lnTo>
                <a:lnTo>
                  <a:pt x="16333" y="14327"/>
                </a:lnTo>
                <a:lnTo>
                  <a:pt x="16990" y="13971"/>
                </a:lnTo>
                <a:lnTo>
                  <a:pt x="17646" y="13615"/>
                </a:lnTo>
                <a:lnTo>
                  <a:pt x="18302" y="13240"/>
                </a:lnTo>
                <a:lnTo>
                  <a:pt x="18940" y="12846"/>
                </a:lnTo>
                <a:lnTo>
                  <a:pt x="20196" y="12040"/>
                </a:lnTo>
                <a:lnTo>
                  <a:pt x="21115" y="11458"/>
                </a:lnTo>
                <a:lnTo>
                  <a:pt x="22034" y="10877"/>
                </a:lnTo>
                <a:lnTo>
                  <a:pt x="22784" y="10446"/>
                </a:lnTo>
                <a:lnTo>
                  <a:pt x="23590" y="9996"/>
                </a:lnTo>
                <a:lnTo>
                  <a:pt x="24022" y="9789"/>
                </a:lnTo>
                <a:lnTo>
                  <a:pt x="24472" y="9583"/>
                </a:lnTo>
                <a:lnTo>
                  <a:pt x="24940" y="9396"/>
                </a:lnTo>
                <a:lnTo>
                  <a:pt x="25409" y="9208"/>
                </a:lnTo>
                <a:lnTo>
                  <a:pt x="25897" y="9039"/>
                </a:lnTo>
                <a:lnTo>
                  <a:pt x="26403" y="8889"/>
                </a:lnTo>
                <a:lnTo>
                  <a:pt x="26909" y="8777"/>
                </a:lnTo>
                <a:lnTo>
                  <a:pt x="27416" y="8664"/>
                </a:lnTo>
                <a:lnTo>
                  <a:pt x="27941" y="8608"/>
                </a:lnTo>
                <a:lnTo>
                  <a:pt x="28466" y="8570"/>
                </a:lnTo>
                <a:lnTo>
                  <a:pt x="29010" y="8570"/>
                </a:lnTo>
                <a:lnTo>
                  <a:pt x="29553" y="8589"/>
                </a:lnTo>
                <a:lnTo>
                  <a:pt x="29947" y="8645"/>
                </a:lnTo>
                <a:lnTo>
                  <a:pt x="30360" y="8720"/>
                </a:lnTo>
                <a:lnTo>
                  <a:pt x="30772" y="8814"/>
                </a:lnTo>
                <a:lnTo>
                  <a:pt x="31166" y="8927"/>
                </a:lnTo>
                <a:lnTo>
                  <a:pt x="31972" y="9152"/>
                </a:lnTo>
                <a:lnTo>
                  <a:pt x="32760" y="9414"/>
                </a:lnTo>
                <a:lnTo>
                  <a:pt x="33885" y="9789"/>
                </a:lnTo>
                <a:lnTo>
                  <a:pt x="34466" y="9958"/>
                </a:lnTo>
                <a:lnTo>
                  <a:pt x="35048" y="10089"/>
                </a:lnTo>
                <a:lnTo>
                  <a:pt x="35648" y="10202"/>
                </a:lnTo>
                <a:lnTo>
                  <a:pt x="36266" y="10296"/>
                </a:lnTo>
                <a:lnTo>
                  <a:pt x="36885" y="10333"/>
                </a:lnTo>
                <a:lnTo>
                  <a:pt x="37504" y="10352"/>
                </a:lnTo>
                <a:lnTo>
                  <a:pt x="38029" y="10352"/>
                </a:lnTo>
                <a:lnTo>
                  <a:pt x="38535" y="10314"/>
                </a:lnTo>
                <a:lnTo>
                  <a:pt x="39042" y="10258"/>
                </a:lnTo>
                <a:lnTo>
                  <a:pt x="39567" y="10202"/>
                </a:lnTo>
                <a:lnTo>
                  <a:pt x="40092" y="10108"/>
                </a:lnTo>
                <a:lnTo>
                  <a:pt x="40617" y="9996"/>
                </a:lnTo>
                <a:lnTo>
                  <a:pt x="41142" y="9846"/>
                </a:lnTo>
                <a:lnTo>
                  <a:pt x="41667" y="9696"/>
                </a:lnTo>
                <a:lnTo>
                  <a:pt x="42192" y="9527"/>
                </a:lnTo>
                <a:lnTo>
                  <a:pt x="42717" y="9339"/>
                </a:lnTo>
                <a:lnTo>
                  <a:pt x="43261" y="9114"/>
                </a:lnTo>
                <a:lnTo>
                  <a:pt x="43786" y="8889"/>
                </a:lnTo>
                <a:lnTo>
                  <a:pt x="44311" y="8627"/>
                </a:lnTo>
                <a:lnTo>
                  <a:pt x="44836" y="8364"/>
                </a:lnTo>
                <a:lnTo>
                  <a:pt x="45361" y="8064"/>
                </a:lnTo>
                <a:lnTo>
                  <a:pt x="45867" y="7764"/>
                </a:lnTo>
                <a:lnTo>
                  <a:pt x="46486" y="7370"/>
                </a:lnTo>
                <a:lnTo>
                  <a:pt x="47067" y="6977"/>
                </a:lnTo>
                <a:lnTo>
                  <a:pt x="47649" y="6564"/>
                </a:lnTo>
                <a:lnTo>
                  <a:pt x="48211" y="6133"/>
                </a:lnTo>
                <a:lnTo>
                  <a:pt x="48774" y="5683"/>
                </a:lnTo>
                <a:lnTo>
                  <a:pt x="49318" y="5233"/>
                </a:lnTo>
                <a:lnTo>
                  <a:pt x="49861" y="4764"/>
                </a:lnTo>
                <a:lnTo>
                  <a:pt x="50386" y="4276"/>
                </a:lnTo>
                <a:lnTo>
                  <a:pt x="51418" y="3301"/>
                </a:lnTo>
                <a:lnTo>
                  <a:pt x="52449" y="2289"/>
                </a:lnTo>
                <a:lnTo>
                  <a:pt x="53443" y="1276"/>
                </a:lnTo>
                <a:lnTo>
                  <a:pt x="54418" y="263"/>
                </a:lnTo>
                <a:lnTo>
                  <a:pt x="54155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"/>
          <p:cNvSpPr txBox="1">
            <a:spLocks noGrp="1"/>
          </p:cNvSpPr>
          <p:nvPr>
            <p:ph type="title"/>
          </p:nvPr>
        </p:nvSpPr>
        <p:spPr>
          <a:xfrm>
            <a:off x="2405925" y="3081688"/>
            <a:ext cx="50676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3"/>
          <p:cNvSpPr txBox="1">
            <a:spLocks noGrp="1"/>
          </p:cNvSpPr>
          <p:nvPr>
            <p:ph type="title" idx="2" hasCustomPrompt="1"/>
          </p:nvPr>
        </p:nvSpPr>
        <p:spPr>
          <a:xfrm>
            <a:off x="6477639" y="1751735"/>
            <a:ext cx="9009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5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7" name="Google Shape;57;p3"/>
          <p:cNvSpPr txBox="1">
            <a:spLocks noGrp="1"/>
          </p:cNvSpPr>
          <p:nvPr>
            <p:ph type="subTitle" idx="1"/>
          </p:nvPr>
        </p:nvSpPr>
        <p:spPr>
          <a:xfrm>
            <a:off x="2405925" y="3901088"/>
            <a:ext cx="5067600" cy="37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8" name="Google Shape;58;p3"/>
          <p:cNvGrpSpPr/>
          <p:nvPr/>
        </p:nvGrpSpPr>
        <p:grpSpPr>
          <a:xfrm rot="-1122620">
            <a:off x="8033683" y="4015683"/>
            <a:ext cx="775904" cy="775385"/>
            <a:chOff x="2591738" y="4137603"/>
            <a:chExt cx="775865" cy="775346"/>
          </a:xfrm>
        </p:grpSpPr>
        <p:sp>
          <p:nvSpPr>
            <p:cNvPr id="59" name="Google Shape;59;p3"/>
            <p:cNvSpPr/>
            <p:nvPr/>
          </p:nvSpPr>
          <p:spPr>
            <a:xfrm rot="-2862761">
              <a:off x="2730160" y="4286608"/>
              <a:ext cx="527595" cy="477335"/>
            </a:xfrm>
            <a:custGeom>
              <a:avLst/>
              <a:gdLst/>
              <a:ahLst/>
              <a:cxnLst/>
              <a:rect l="l" t="t" r="r" b="b"/>
              <a:pathLst>
                <a:path w="15221" h="13771" extrusionOk="0">
                  <a:moveTo>
                    <a:pt x="10062" y="1"/>
                  </a:moveTo>
                  <a:cubicBezTo>
                    <a:pt x="6263" y="1"/>
                    <a:pt x="705" y="5067"/>
                    <a:pt x="141" y="6147"/>
                  </a:cubicBezTo>
                  <a:cubicBezTo>
                    <a:pt x="0" y="6429"/>
                    <a:pt x="0" y="6738"/>
                    <a:pt x="113" y="7047"/>
                  </a:cubicBezTo>
                  <a:cubicBezTo>
                    <a:pt x="338" y="8004"/>
                    <a:pt x="1604" y="9354"/>
                    <a:pt x="3460" y="10620"/>
                  </a:cubicBezTo>
                  <a:cubicBezTo>
                    <a:pt x="3517" y="10649"/>
                    <a:pt x="3573" y="10705"/>
                    <a:pt x="3629" y="10733"/>
                  </a:cubicBezTo>
                  <a:lnTo>
                    <a:pt x="3826" y="10874"/>
                  </a:lnTo>
                  <a:cubicBezTo>
                    <a:pt x="4333" y="11211"/>
                    <a:pt x="4895" y="11521"/>
                    <a:pt x="5486" y="11858"/>
                  </a:cubicBezTo>
                  <a:lnTo>
                    <a:pt x="5514" y="11858"/>
                  </a:lnTo>
                  <a:cubicBezTo>
                    <a:pt x="7869" y="13091"/>
                    <a:pt x="10139" y="13770"/>
                    <a:pt x="11602" y="13770"/>
                  </a:cubicBezTo>
                  <a:cubicBezTo>
                    <a:pt x="12376" y="13770"/>
                    <a:pt x="12924" y="13580"/>
                    <a:pt x="13138" y="13181"/>
                  </a:cubicBezTo>
                  <a:cubicBezTo>
                    <a:pt x="13138" y="13152"/>
                    <a:pt x="13138" y="13152"/>
                    <a:pt x="13138" y="13124"/>
                  </a:cubicBezTo>
                  <a:cubicBezTo>
                    <a:pt x="13166" y="13096"/>
                    <a:pt x="13166" y="13068"/>
                    <a:pt x="13195" y="13068"/>
                  </a:cubicBezTo>
                  <a:cubicBezTo>
                    <a:pt x="13870" y="11858"/>
                    <a:pt x="15220" y="2265"/>
                    <a:pt x="11591" y="352"/>
                  </a:cubicBezTo>
                  <a:cubicBezTo>
                    <a:pt x="11133" y="108"/>
                    <a:pt x="10616" y="1"/>
                    <a:pt x="10062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60;p3"/>
            <p:cNvGrpSpPr/>
            <p:nvPr/>
          </p:nvGrpSpPr>
          <p:grpSpPr>
            <a:xfrm rot="-2862761">
              <a:off x="2707086" y="4248809"/>
              <a:ext cx="545169" cy="552933"/>
              <a:chOff x="2948750" y="2167175"/>
              <a:chExt cx="393200" cy="398800"/>
            </a:xfrm>
          </p:grpSpPr>
          <p:sp>
            <p:nvSpPr>
              <p:cNvPr id="61" name="Google Shape;61;p3"/>
              <p:cNvSpPr/>
              <p:nvPr/>
            </p:nvSpPr>
            <p:spPr>
              <a:xfrm>
                <a:off x="2948750" y="2167175"/>
                <a:ext cx="393200" cy="396700"/>
              </a:xfrm>
              <a:custGeom>
                <a:avLst/>
                <a:gdLst/>
                <a:ahLst/>
                <a:cxnLst/>
                <a:rect l="l" t="t" r="r" b="b"/>
                <a:pathLst>
                  <a:path w="15728" h="15868" extrusionOk="0">
                    <a:moveTo>
                      <a:pt x="676" y="7737"/>
                    </a:moveTo>
                    <a:cubicBezTo>
                      <a:pt x="1" y="8947"/>
                      <a:pt x="2420" y="11507"/>
                      <a:pt x="6021" y="13420"/>
                    </a:cubicBezTo>
                    <a:cubicBezTo>
                      <a:pt x="9622" y="15333"/>
                      <a:pt x="13083" y="15867"/>
                      <a:pt x="13730" y="14658"/>
                    </a:cubicBezTo>
                    <a:cubicBezTo>
                      <a:pt x="14377" y="13420"/>
                      <a:pt x="15727" y="3826"/>
                      <a:pt x="12126" y="1913"/>
                    </a:cubicBezTo>
                    <a:cubicBezTo>
                      <a:pt x="8497" y="0"/>
                      <a:pt x="1323" y="6499"/>
                      <a:pt x="676" y="77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950175" y="2335275"/>
                <a:ext cx="355900" cy="230700"/>
              </a:xfrm>
              <a:custGeom>
                <a:avLst/>
                <a:gdLst/>
                <a:ahLst/>
                <a:cxnLst/>
                <a:rect l="l" t="t" r="r" b="b"/>
                <a:pathLst>
                  <a:path w="14236" h="9228" extrusionOk="0">
                    <a:moveTo>
                      <a:pt x="5992" y="6724"/>
                    </a:moveTo>
                    <a:cubicBezTo>
                      <a:pt x="9593" y="8609"/>
                      <a:pt x="12998" y="9228"/>
                      <a:pt x="13617" y="8046"/>
                    </a:cubicBezTo>
                    <a:cubicBezTo>
                      <a:pt x="14235" y="6893"/>
                      <a:pt x="11816" y="4417"/>
                      <a:pt x="8243" y="2504"/>
                    </a:cubicBezTo>
                    <a:cubicBezTo>
                      <a:pt x="4642" y="591"/>
                      <a:pt x="1238" y="0"/>
                      <a:pt x="619" y="1154"/>
                    </a:cubicBezTo>
                    <a:cubicBezTo>
                      <a:pt x="0" y="2335"/>
                      <a:pt x="2420" y="4811"/>
                      <a:pt x="5992" y="6724"/>
                    </a:cubicBezTo>
                    <a:close/>
                  </a:path>
                </a:pathLst>
              </a:custGeom>
              <a:solidFill>
                <a:srgbClr val="EC385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2963525" y="2349400"/>
                <a:ext cx="335525" cy="182125"/>
              </a:xfrm>
              <a:custGeom>
                <a:avLst/>
                <a:gdLst/>
                <a:ahLst/>
                <a:cxnLst/>
                <a:rect l="l" t="t" r="r" b="b"/>
                <a:pathLst>
                  <a:path w="13421" h="7285" extrusionOk="0">
                    <a:moveTo>
                      <a:pt x="1614" y="0"/>
                    </a:moveTo>
                    <a:cubicBezTo>
                      <a:pt x="844" y="0"/>
                      <a:pt x="299" y="191"/>
                      <a:pt x="85" y="589"/>
                    </a:cubicBezTo>
                    <a:cubicBezTo>
                      <a:pt x="57" y="701"/>
                      <a:pt x="1" y="785"/>
                      <a:pt x="1" y="898"/>
                    </a:cubicBezTo>
                    <a:cubicBezTo>
                      <a:pt x="555" y="559"/>
                      <a:pt x="1179" y="424"/>
                      <a:pt x="1830" y="424"/>
                    </a:cubicBezTo>
                    <a:cubicBezTo>
                      <a:pt x="3393" y="424"/>
                      <a:pt x="5107" y="1202"/>
                      <a:pt x="6359" y="1798"/>
                    </a:cubicBezTo>
                    <a:cubicBezTo>
                      <a:pt x="8891" y="2980"/>
                      <a:pt x="11901" y="4612"/>
                      <a:pt x="13139" y="7284"/>
                    </a:cubicBezTo>
                    <a:cubicBezTo>
                      <a:pt x="13420" y="6046"/>
                      <a:pt x="11085" y="3739"/>
                      <a:pt x="7709" y="1939"/>
                    </a:cubicBezTo>
                    <a:cubicBezTo>
                      <a:pt x="5351" y="686"/>
                      <a:pt x="3077" y="0"/>
                      <a:pt x="1614" y="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2974775" y="2217400"/>
                <a:ext cx="261675" cy="229725"/>
              </a:xfrm>
              <a:custGeom>
                <a:avLst/>
                <a:gdLst/>
                <a:ahLst/>
                <a:cxnLst/>
                <a:rect l="l" t="t" r="r" b="b"/>
                <a:pathLst>
                  <a:path w="10467" h="9189" extrusionOk="0">
                    <a:moveTo>
                      <a:pt x="9467" y="0"/>
                    </a:moveTo>
                    <a:cubicBezTo>
                      <a:pt x="6964" y="0"/>
                      <a:pt x="4613" y="1841"/>
                      <a:pt x="2898" y="3505"/>
                    </a:cubicBezTo>
                    <a:cubicBezTo>
                      <a:pt x="1886" y="4518"/>
                      <a:pt x="901" y="5587"/>
                      <a:pt x="1" y="6684"/>
                    </a:cubicBezTo>
                    <a:cubicBezTo>
                      <a:pt x="507" y="7669"/>
                      <a:pt x="1210" y="8513"/>
                      <a:pt x="2054" y="9188"/>
                    </a:cubicBezTo>
                    <a:cubicBezTo>
                      <a:pt x="4502" y="4771"/>
                      <a:pt x="7147" y="1874"/>
                      <a:pt x="10466" y="101"/>
                    </a:cubicBezTo>
                    <a:cubicBezTo>
                      <a:pt x="10131" y="32"/>
                      <a:pt x="9798" y="0"/>
                      <a:pt x="9467" y="0"/>
                    </a:cubicBezTo>
                    <a:close/>
                  </a:path>
                </a:pathLst>
              </a:custGeom>
              <a:solidFill>
                <a:srgbClr val="FFFFFF">
                  <a:alpha val="714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149900" y="2233275"/>
                <a:ext cx="156875" cy="306925"/>
              </a:xfrm>
              <a:custGeom>
                <a:avLst/>
                <a:gdLst/>
                <a:ahLst/>
                <a:cxnLst/>
                <a:rect l="l" t="t" r="r" b="b"/>
                <a:pathLst>
                  <a:path w="6275" h="12277" extrusionOk="0">
                    <a:moveTo>
                      <a:pt x="4530" y="1"/>
                    </a:moveTo>
                    <a:cubicBezTo>
                      <a:pt x="4812" y="1632"/>
                      <a:pt x="4333" y="5627"/>
                      <a:pt x="929" y="10016"/>
                    </a:cubicBezTo>
                    <a:cubicBezTo>
                      <a:pt x="676" y="10326"/>
                      <a:pt x="367" y="10804"/>
                      <a:pt x="1" y="11282"/>
                    </a:cubicBezTo>
                    <a:cubicBezTo>
                      <a:pt x="1173" y="11803"/>
                      <a:pt x="2563" y="12276"/>
                      <a:pt x="4013" y="12276"/>
                    </a:cubicBezTo>
                    <a:cubicBezTo>
                      <a:pt x="4129" y="12276"/>
                      <a:pt x="4245" y="12273"/>
                      <a:pt x="4362" y="12267"/>
                    </a:cubicBezTo>
                    <a:cubicBezTo>
                      <a:pt x="4924" y="10916"/>
                      <a:pt x="5346" y="9482"/>
                      <a:pt x="5571" y="8047"/>
                    </a:cubicBezTo>
                    <a:cubicBezTo>
                      <a:pt x="6021" y="5374"/>
                      <a:pt x="6275" y="2251"/>
                      <a:pt x="4530" y="1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3002925" y="2223425"/>
                <a:ext cx="204675" cy="163500"/>
              </a:xfrm>
              <a:custGeom>
                <a:avLst/>
                <a:gdLst/>
                <a:ahLst/>
                <a:cxnLst/>
                <a:rect l="l" t="t" r="r" b="b"/>
                <a:pathLst>
                  <a:path w="8187" h="6540" extrusionOk="0">
                    <a:moveTo>
                      <a:pt x="8018" y="1"/>
                    </a:moveTo>
                    <a:cubicBezTo>
                      <a:pt x="3882" y="507"/>
                      <a:pt x="675" y="4868"/>
                      <a:pt x="0" y="6331"/>
                    </a:cubicBezTo>
                    <a:cubicBezTo>
                      <a:pt x="44" y="6476"/>
                      <a:pt x="132" y="6540"/>
                      <a:pt x="251" y="6540"/>
                    </a:cubicBezTo>
                    <a:cubicBezTo>
                      <a:pt x="896" y="6540"/>
                      <a:pt x="2472" y="4703"/>
                      <a:pt x="3207" y="3968"/>
                    </a:cubicBezTo>
                    <a:cubicBezTo>
                      <a:pt x="3742" y="3433"/>
                      <a:pt x="5205" y="1998"/>
                      <a:pt x="5852" y="1492"/>
                    </a:cubicBezTo>
                    <a:cubicBezTo>
                      <a:pt x="6808" y="732"/>
                      <a:pt x="8187" y="113"/>
                      <a:pt x="8018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3197725" y="2260475"/>
                <a:ext cx="115600" cy="266700"/>
              </a:xfrm>
              <a:custGeom>
                <a:avLst/>
                <a:gdLst/>
                <a:ahLst/>
                <a:cxnLst/>
                <a:rect l="l" t="t" r="r" b="b"/>
                <a:pathLst>
                  <a:path w="4624" h="10668" extrusionOk="0">
                    <a:moveTo>
                      <a:pt x="2955" y="0"/>
                    </a:moveTo>
                    <a:lnTo>
                      <a:pt x="2955" y="0"/>
                    </a:lnTo>
                    <a:cubicBezTo>
                      <a:pt x="2953" y="0"/>
                      <a:pt x="2953" y="3"/>
                      <a:pt x="2955" y="10"/>
                    </a:cubicBezTo>
                    <a:cubicBezTo>
                      <a:pt x="3968" y="4005"/>
                      <a:pt x="1" y="10307"/>
                      <a:pt x="1" y="10307"/>
                    </a:cubicBezTo>
                    <a:cubicBezTo>
                      <a:pt x="620" y="10576"/>
                      <a:pt x="1059" y="10668"/>
                      <a:pt x="1370" y="10668"/>
                    </a:cubicBezTo>
                    <a:cubicBezTo>
                      <a:pt x="2033" y="10668"/>
                      <a:pt x="2111" y="10250"/>
                      <a:pt x="2111" y="10250"/>
                    </a:cubicBezTo>
                    <a:cubicBezTo>
                      <a:pt x="4624" y="3640"/>
                      <a:pt x="3000" y="0"/>
                      <a:pt x="2955" y="0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" name="Google Shape;68;p3"/>
          <p:cNvGrpSpPr/>
          <p:nvPr/>
        </p:nvGrpSpPr>
        <p:grpSpPr>
          <a:xfrm rot="1717465">
            <a:off x="534130" y="4333381"/>
            <a:ext cx="521810" cy="349527"/>
            <a:chOff x="55613" y="5243013"/>
            <a:chExt cx="300350" cy="201175"/>
          </a:xfrm>
        </p:grpSpPr>
        <p:sp>
          <p:nvSpPr>
            <p:cNvPr id="69" name="Google Shape;69;p3"/>
            <p:cNvSpPr/>
            <p:nvPr/>
          </p:nvSpPr>
          <p:spPr>
            <a:xfrm>
              <a:off x="55613" y="5243363"/>
              <a:ext cx="300350" cy="200475"/>
            </a:xfrm>
            <a:custGeom>
              <a:avLst/>
              <a:gdLst/>
              <a:ahLst/>
              <a:cxnLst/>
              <a:rect l="l" t="t" r="r" b="b"/>
              <a:pathLst>
                <a:path w="12014" h="8019" extrusionOk="0">
                  <a:moveTo>
                    <a:pt x="5993" y="0"/>
                  </a:moveTo>
                  <a:cubicBezTo>
                    <a:pt x="2701" y="0"/>
                    <a:pt x="57" y="1773"/>
                    <a:pt x="1" y="3967"/>
                  </a:cubicBezTo>
                  <a:cubicBezTo>
                    <a:pt x="1" y="3967"/>
                    <a:pt x="1" y="3995"/>
                    <a:pt x="1" y="4023"/>
                  </a:cubicBezTo>
                  <a:cubicBezTo>
                    <a:pt x="1" y="5458"/>
                    <a:pt x="1126" y="6696"/>
                    <a:pt x="2814" y="7427"/>
                  </a:cubicBezTo>
                  <a:lnTo>
                    <a:pt x="2898" y="7455"/>
                  </a:lnTo>
                  <a:cubicBezTo>
                    <a:pt x="3067" y="7512"/>
                    <a:pt x="3236" y="7568"/>
                    <a:pt x="3405" y="7624"/>
                  </a:cubicBezTo>
                  <a:lnTo>
                    <a:pt x="3574" y="7681"/>
                  </a:lnTo>
                  <a:lnTo>
                    <a:pt x="3827" y="7765"/>
                  </a:lnTo>
                  <a:lnTo>
                    <a:pt x="4080" y="7821"/>
                  </a:lnTo>
                  <a:lnTo>
                    <a:pt x="4305" y="7877"/>
                  </a:lnTo>
                  <a:cubicBezTo>
                    <a:pt x="4446" y="7906"/>
                    <a:pt x="4614" y="7934"/>
                    <a:pt x="4755" y="7934"/>
                  </a:cubicBezTo>
                  <a:lnTo>
                    <a:pt x="4924" y="7962"/>
                  </a:lnTo>
                  <a:lnTo>
                    <a:pt x="5318" y="8018"/>
                  </a:lnTo>
                  <a:lnTo>
                    <a:pt x="6021" y="8018"/>
                  </a:lnTo>
                  <a:cubicBezTo>
                    <a:pt x="9341" y="8018"/>
                    <a:pt x="12014" y="6218"/>
                    <a:pt x="12014" y="3995"/>
                  </a:cubicBezTo>
                  <a:cubicBezTo>
                    <a:pt x="12014" y="3883"/>
                    <a:pt x="11985" y="3798"/>
                    <a:pt x="11957" y="3686"/>
                  </a:cubicBezTo>
                  <a:cubicBezTo>
                    <a:pt x="11957" y="3629"/>
                    <a:pt x="11957" y="3601"/>
                    <a:pt x="11957" y="3573"/>
                  </a:cubicBezTo>
                  <a:cubicBezTo>
                    <a:pt x="11929" y="3489"/>
                    <a:pt x="11901" y="3376"/>
                    <a:pt x="11873" y="3264"/>
                  </a:cubicBezTo>
                  <a:cubicBezTo>
                    <a:pt x="11873" y="3264"/>
                    <a:pt x="11873" y="3236"/>
                    <a:pt x="11873" y="3236"/>
                  </a:cubicBezTo>
                  <a:cubicBezTo>
                    <a:pt x="11845" y="3095"/>
                    <a:pt x="11788" y="2982"/>
                    <a:pt x="11760" y="2870"/>
                  </a:cubicBezTo>
                  <a:cubicBezTo>
                    <a:pt x="11732" y="2842"/>
                    <a:pt x="11732" y="2814"/>
                    <a:pt x="11704" y="2785"/>
                  </a:cubicBezTo>
                  <a:cubicBezTo>
                    <a:pt x="11648" y="2701"/>
                    <a:pt x="11620" y="2588"/>
                    <a:pt x="11563" y="2504"/>
                  </a:cubicBezTo>
                  <a:cubicBezTo>
                    <a:pt x="11535" y="2476"/>
                    <a:pt x="11535" y="2476"/>
                    <a:pt x="11507" y="2448"/>
                  </a:cubicBezTo>
                  <a:cubicBezTo>
                    <a:pt x="11451" y="2335"/>
                    <a:pt x="11366" y="2251"/>
                    <a:pt x="11310" y="2138"/>
                  </a:cubicBezTo>
                  <a:lnTo>
                    <a:pt x="11226" y="2082"/>
                  </a:lnTo>
                  <a:cubicBezTo>
                    <a:pt x="11198" y="2026"/>
                    <a:pt x="11170" y="1998"/>
                    <a:pt x="11141" y="1941"/>
                  </a:cubicBezTo>
                  <a:cubicBezTo>
                    <a:pt x="10072" y="788"/>
                    <a:pt x="8187" y="0"/>
                    <a:pt x="5993" y="0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" name="Google Shape;70;p3"/>
            <p:cNvGrpSpPr/>
            <p:nvPr/>
          </p:nvGrpSpPr>
          <p:grpSpPr>
            <a:xfrm>
              <a:off x="55613" y="5243013"/>
              <a:ext cx="300350" cy="201175"/>
              <a:chOff x="1402125" y="1705775"/>
              <a:chExt cx="300350" cy="201175"/>
            </a:xfrm>
          </p:grpSpPr>
          <p:sp>
            <p:nvSpPr>
              <p:cNvPr id="71" name="Google Shape;71;p3"/>
              <p:cNvSpPr/>
              <p:nvPr/>
            </p:nvSpPr>
            <p:spPr>
              <a:xfrm>
                <a:off x="1402125" y="1705775"/>
                <a:ext cx="300350" cy="20117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8047" extrusionOk="0">
                    <a:moveTo>
                      <a:pt x="1" y="4024"/>
                    </a:moveTo>
                    <a:cubicBezTo>
                      <a:pt x="1" y="6246"/>
                      <a:pt x="2701" y="8047"/>
                      <a:pt x="6021" y="8047"/>
                    </a:cubicBezTo>
                    <a:cubicBezTo>
                      <a:pt x="9313" y="8047"/>
                      <a:pt x="12014" y="6246"/>
                      <a:pt x="12014" y="4024"/>
                    </a:cubicBezTo>
                    <a:cubicBezTo>
                      <a:pt x="12014" y="1801"/>
                      <a:pt x="9341" y="1"/>
                      <a:pt x="6021" y="1"/>
                    </a:cubicBezTo>
                    <a:cubicBezTo>
                      <a:pt x="2701" y="1"/>
                      <a:pt x="1" y="1801"/>
                      <a:pt x="1" y="402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402125" y="1754325"/>
                <a:ext cx="300350" cy="152625"/>
              </a:xfrm>
              <a:custGeom>
                <a:avLst/>
                <a:gdLst/>
                <a:ahLst/>
                <a:cxnLst/>
                <a:rect l="l" t="t" r="r" b="b"/>
                <a:pathLst>
                  <a:path w="12014" h="6105" extrusionOk="0">
                    <a:moveTo>
                      <a:pt x="141" y="2166"/>
                    </a:moveTo>
                    <a:cubicBezTo>
                      <a:pt x="113" y="2110"/>
                      <a:pt x="57" y="2082"/>
                      <a:pt x="1" y="2026"/>
                    </a:cubicBezTo>
                    <a:cubicBezTo>
                      <a:pt x="1" y="2026"/>
                      <a:pt x="1" y="2054"/>
                      <a:pt x="1" y="2082"/>
                    </a:cubicBezTo>
                    <a:cubicBezTo>
                      <a:pt x="1" y="4304"/>
                      <a:pt x="2701" y="6105"/>
                      <a:pt x="6021" y="6105"/>
                    </a:cubicBezTo>
                    <a:cubicBezTo>
                      <a:pt x="9341" y="6105"/>
                      <a:pt x="12014" y="4304"/>
                      <a:pt x="12014" y="2082"/>
                    </a:cubicBezTo>
                    <a:cubicBezTo>
                      <a:pt x="12014" y="1294"/>
                      <a:pt x="11704" y="563"/>
                      <a:pt x="11141" y="0"/>
                    </a:cubicBezTo>
                    <a:cubicBezTo>
                      <a:pt x="10776" y="3179"/>
                      <a:pt x="6753" y="4220"/>
                      <a:pt x="4024" y="3714"/>
                    </a:cubicBezTo>
                    <a:cubicBezTo>
                      <a:pt x="2730" y="3489"/>
                      <a:pt x="1154" y="3095"/>
                      <a:pt x="141" y="21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416900" y="1766975"/>
                <a:ext cx="27995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5318" extrusionOk="0">
                    <a:moveTo>
                      <a:pt x="8018" y="3770"/>
                    </a:moveTo>
                    <a:cubicBezTo>
                      <a:pt x="6668" y="4164"/>
                      <a:pt x="5261" y="4333"/>
                      <a:pt x="3855" y="4249"/>
                    </a:cubicBezTo>
                    <a:cubicBezTo>
                      <a:pt x="2504" y="4080"/>
                      <a:pt x="1210" y="3686"/>
                      <a:pt x="0" y="3067"/>
                    </a:cubicBezTo>
                    <a:cubicBezTo>
                      <a:pt x="901" y="4361"/>
                      <a:pt x="3292" y="5318"/>
                      <a:pt x="5543" y="5318"/>
                    </a:cubicBezTo>
                    <a:cubicBezTo>
                      <a:pt x="8665" y="5318"/>
                      <a:pt x="11197" y="3601"/>
                      <a:pt x="11197" y="1491"/>
                    </a:cubicBezTo>
                    <a:cubicBezTo>
                      <a:pt x="11197" y="957"/>
                      <a:pt x="11029" y="451"/>
                      <a:pt x="10747" y="0"/>
                    </a:cubicBezTo>
                    <a:cubicBezTo>
                      <a:pt x="10775" y="1717"/>
                      <a:pt x="9678" y="3264"/>
                      <a:pt x="8018" y="3770"/>
                    </a:cubicBezTo>
                    <a:close/>
                  </a:path>
                </a:pathLst>
              </a:custGeom>
              <a:solidFill>
                <a:srgbClr val="2E2D2D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410325" y="1722675"/>
                <a:ext cx="2619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10476" h="3387" extrusionOk="0">
                    <a:moveTo>
                      <a:pt x="4877" y="0"/>
                    </a:moveTo>
                    <a:cubicBezTo>
                      <a:pt x="3414" y="169"/>
                      <a:pt x="1529" y="703"/>
                      <a:pt x="685" y="2026"/>
                    </a:cubicBezTo>
                    <a:cubicBezTo>
                      <a:pt x="0" y="3102"/>
                      <a:pt x="628" y="3387"/>
                      <a:pt x="1551" y="3387"/>
                    </a:cubicBezTo>
                    <a:cubicBezTo>
                      <a:pt x="2485" y="3387"/>
                      <a:pt x="3721" y="3095"/>
                      <a:pt x="4202" y="3038"/>
                    </a:cubicBezTo>
                    <a:cubicBezTo>
                      <a:pt x="4353" y="3020"/>
                      <a:pt x="4507" y="3012"/>
                      <a:pt x="4664" y="3012"/>
                    </a:cubicBezTo>
                    <a:cubicBezTo>
                      <a:pt x="5584" y="3012"/>
                      <a:pt x="6602" y="3287"/>
                      <a:pt x="7522" y="3287"/>
                    </a:cubicBezTo>
                    <a:cubicBezTo>
                      <a:pt x="8091" y="3287"/>
                      <a:pt x="8622" y="3182"/>
                      <a:pt x="9069" y="2841"/>
                    </a:cubicBezTo>
                    <a:cubicBezTo>
                      <a:pt x="10476" y="1772"/>
                      <a:pt x="9660" y="591"/>
                      <a:pt x="8000" y="309"/>
                    </a:cubicBezTo>
                    <a:cubicBezTo>
                      <a:pt x="6959" y="84"/>
                      <a:pt x="5918" y="0"/>
                      <a:pt x="4877" y="0"/>
                    </a:cubicBezTo>
                    <a:close/>
                  </a:path>
                </a:pathLst>
              </a:custGeom>
              <a:solidFill>
                <a:srgbClr val="FFFFFF">
                  <a:alpha val="34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472450" y="1788775"/>
                <a:ext cx="230025" cy="118175"/>
              </a:xfrm>
              <a:custGeom>
                <a:avLst/>
                <a:gdLst/>
                <a:ahLst/>
                <a:cxnLst/>
                <a:rect l="l" t="t" r="r" b="b"/>
                <a:pathLst>
                  <a:path w="9201" h="4727" extrusionOk="0">
                    <a:moveTo>
                      <a:pt x="9116" y="1"/>
                    </a:moveTo>
                    <a:lnTo>
                      <a:pt x="9116" y="1"/>
                    </a:lnTo>
                    <a:cubicBezTo>
                      <a:pt x="9144" y="1576"/>
                      <a:pt x="7822" y="2926"/>
                      <a:pt x="6472" y="3573"/>
                    </a:cubicBezTo>
                    <a:cubicBezTo>
                      <a:pt x="6134" y="3742"/>
                      <a:pt x="5796" y="3855"/>
                      <a:pt x="5431" y="3967"/>
                    </a:cubicBezTo>
                    <a:cubicBezTo>
                      <a:pt x="5065" y="4108"/>
                      <a:pt x="4671" y="4192"/>
                      <a:pt x="4277" y="4277"/>
                    </a:cubicBezTo>
                    <a:cubicBezTo>
                      <a:pt x="3680" y="4406"/>
                      <a:pt x="3077" y="4471"/>
                      <a:pt x="2478" y="4471"/>
                    </a:cubicBezTo>
                    <a:cubicBezTo>
                      <a:pt x="1639" y="4471"/>
                      <a:pt x="805" y="4343"/>
                      <a:pt x="1" y="4080"/>
                    </a:cubicBezTo>
                    <a:lnTo>
                      <a:pt x="1" y="4080"/>
                    </a:lnTo>
                    <a:cubicBezTo>
                      <a:pt x="1014" y="4502"/>
                      <a:pt x="2111" y="4727"/>
                      <a:pt x="3208" y="4727"/>
                    </a:cubicBezTo>
                    <a:cubicBezTo>
                      <a:pt x="6528" y="4727"/>
                      <a:pt x="9201" y="2926"/>
                      <a:pt x="9201" y="704"/>
                    </a:cubicBezTo>
                    <a:cubicBezTo>
                      <a:pt x="9201" y="479"/>
                      <a:pt x="9172" y="226"/>
                      <a:pt x="9116" y="1"/>
                    </a:cubicBezTo>
                    <a:close/>
                  </a:path>
                </a:pathLst>
              </a:custGeom>
              <a:solidFill>
                <a:srgbClr val="2E2D2D">
                  <a:alpha val="303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436025" y="1728300"/>
                <a:ext cx="126500" cy="60125"/>
              </a:xfrm>
              <a:custGeom>
                <a:avLst/>
                <a:gdLst/>
                <a:ahLst/>
                <a:cxnLst/>
                <a:rect l="l" t="t" r="r" b="b"/>
                <a:pathLst>
                  <a:path w="5060" h="2405" extrusionOk="0">
                    <a:moveTo>
                      <a:pt x="3793" y="0"/>
                    </a:moveTo>
                    <a:cubicBezTo>
                      <a:pt x="3258" y="28"/>
                      <a:pt x="2724" y="141"/>
                      <a:pt x="2218" y="310"/>
                    </a:cubicBezTo>
                    <a:cubicBezTo>
                      <a:pt x="1486" y="478"/>
                      <a:pt x="839" y="872"/>
                      <a:pt x="361" y="1435"/>
                    </a:cubicBezTo>
                    <a:cubicBezTo>
                      <a:pt x="4" y="1858"/>
                      <a:pt x="1" y="2405"/>
                      <a:pt x="405" y="2405"/>
                    </a:cubicBezTo>
                    <a:cubicBezTo>
                      <a:pt x="512" y="2405"/>
                      <a:pt x="647" y="2367"/>
                      <a:pt x="811" y="2279"/>
                    </a:cubicBezTo>
                    <a:cubicBezTo>
                      <a:pt x="1486" y="1941"/>
                      <a:pt x="2077" y="1435"/>
                      <a:pt x="2724" y="1041"/>
                    </a:cubicBezTo>
                    <a:cubicBezTo>
                      <a:pt x="3005" y="872"/>
                      <a:pt x="3315" y="732"/>
                      <a:pt x="3652" y="619"/>
                    </a:cubicBezTo>
                    <a:cubicBezTo>
                      <a:pt x="3877" y="563"/>
                      <a:pt x="4440" y="591"/>
                      <a:pt x="4609" y="450"/>
                    </a:cubicBezTo>
                    <a:cubicBezTo>
                      <a:pt x="5059" y="84"/>
                      <a:pt x="4271" y="0"/>
                      <a:pt x="3793" y="0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561075" y="1732500"/>
                <a:ext cx="4222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480" extrusionOk="0">
                    <a:moveTo>
                      <a:pt x="845" y="1"/>
                    </a:moveTo>
                    <a:cubicBezTo>
                      <a:pt x="1" y="85"/>
                      <a:pt x="366" y="479"/>
                      <a:pt x="845" y="479"/>
                    </a:cubicBezTo>
                    <a:cubicBezTo>
                      <a:pt x="1689" y="479"/>
                      <a:pt x="1520" y="57"/>
                      <a:pt x="845" y="1"/>
                    </a:cubicBezTo>
                    <a:close/>
                  </a:path>
                </a:pathLst>
              </a:custGeom>
              <a:solidFill>
                <a:srgbClr val="FFFFFF">
                  <a:alpha val="839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8" name="Google Shape;78;p3"/>
          <p:cNvGrpSpPr/>
          <p:nvPr/>
        </p:nvGrpSpPr>
        <p:grpSpPr>
          <a:xfrm>
            <a:off x="-727400" y="0"/>
            <a:ext cx="10810035" cy="2642393"/>
            <a:chOff x="-727400" y="0"/>
            <a:chExt cx="10810035" cy="2642393"/>
          </a:xfrm>
        </p:grpSpPr>
        <p:sp>
          <p:nvSpPr>
            <p:cNvPr id="79" name="Google Shape;79;p3"/>
            <p:cNvSpPr/>
            <p:nvPr/>
          </p:nvSpPr>
          <p:spPr>
            <a:xfrm>
              <a:off x="-727400" y="0"/>
              <a:ext cx="10810035" cy="2638411"/>
            </a:xfrm>
            <a:custGeom>
              <a:avLst/>
              <a:gdLst/>
              <a:ahLst/>
              <a:cxnLst/>
              <a:rect l="l" t="t" r="r" b="b"/>
              <a:pathLst>
                <a:path w="119109" h="29071" extrusionOk="0">
                  <a:moveTo>
                    <a:pt x="47240" y="0"/>
                  </a:moveTo>
                  <a:lnTo>
                    <a:pt x="0" y="0"/>
                  </a:lnTo>
                  <a:cubicBezTo>
                    <a:pt x="0" y="0"/>
                    <a:pt x="2423" y="9287"/>
                    <a:pt x="8479" y="9287"/>
                  </a:cubicBezTo>
                  <a:cubicBezTo>
                    <a:pt x="11305" y="8479"/>
                    <a:pt x="14939" y="8075"/>
                    <a:pt x="18169" y="8479"/>
                  </a:cubicBezTo>
                  <a:cubicBezTo>
                    <a:pt x="22207" y="9690"/>
                    <a:pt x="26244" y="20996"/>
                    <a:pt x="31897" y="20996"/>
                  </a:cubicBezTo>
                  <a:cubicBezTo>
                    <a:pt x="38761" y="20996"/>
                    <a:pt x="41991" y="5653"/>
                    <a:pt x="50470" y="9690"/>
                  </a:cubicBezTo>
                  <a:cubicBezTo>
                    <a:pt x="55315" y="12113"/>
                    <a:pt x="57334" y="4845"/>
                    <a:pt x="63390" y="4845"/>
                  </a:cubicBezTo>
                  <a:cubicBezTo>
                    <a:pt x="68639" y="4845"/>
                    <a:pt x="70254" y="12517"/>
                    <a:pt x="76310" y="12517"/>
                  </a:cubicBezTo>
                  <a:cubicBezTo>
                    <a:pt x="82770" y="12517"/>
                    <a:pt x="83174" y="6864"/>
                    <a:pt x="88827" y="6864"/>
                  </a:cubicBezTo>
                  <a:cubicBezTo>
                    <a:pt x="94883" y="6864"/>
                    <a:pt x="94075" y="29071"/>
                    <a:pt x="98921" y="29071"/>
                  </a:cubicBezTo>
                  <a:cubicBezTo>
                    <a:pt x="104169" y="29071"/>
                    <a:pt x="103766" y="6864"/>
                    <a:pt x="109014" y="6864"/>
                  </a:cubicBezTo>
                  <a:cubicBezTo>
                    <a:pt x="113456" y="6864"/>
                    <a:pt x="117897" y="4038"/>
                    <a:pt x="1191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284156" y="578068"/>
              <a:ext cx="1136000" cy="2064325"/>
            </a:xfrm>
            <a:custGeom>
              <a:avLst/>
              <a:gdLst/>
              <a:ahLst/>
              <a:cxnLst/>
              <a:rect l="l" t="t" r="r" b="b"/>
              <a:pathLst>
                <a:path w="45440" h="82573" extrusionOk="0">
                  <a:moveTo>
                    <a:pt x="290" y="1833"/>
                  </a:moveTo>
                  <a:cubicBezTo>
                    <a:pt x="-789" y="2087"/>
                    <a:pt x="2131" y="1578"/>
                    <a:pt x="3147" y="1737"/>
                  </a:cubicBezTo>
                  <a:cubicBezTo>
                    <a:pt x="4163" y="1896"/>
                    <a:pt x="5227" y="2087"/>
                    <a:pt x="6386" y="2785"/>
                  </a:cubicBezTo>
                  <a:cubicBezTo>
                    <a:pt x="7545" y="3484"/>
                    <a:pt x="9164" y="4912"/>
                    <a:pt x="10100" y="5928"/>
                  </a:cubicBezTo>
                  <a:cubicBezTo>
                    <a:pt x="11037" y="6944"/>
                    <a:pt x="11354" y="7738"/>
                    <a:pt x="12005" y="8881"/>
                  </a:cubicBezTo>
                  <a:cubicBezTo>
                    <a:pt x="12656" y="10024"/>
                    <a:pt x="13196" y="10833"/>
                    <a:pt x="14006" y="12786"/>
                  </a:cubicBezTo>
                  <a:cubicBezTo>
                    <a:pt x="14816" y="14739"/>
                    <a:pt x="15990" y="17835"/>
                    <a:pt x="16863" y="20597"/>
                  </a:cubicBezTo>
                  <a:cubicBezTo>
                    <a:pt x="17736" y="23359"/>
                    <a:pt x="18561" y="26614"/>
                    <a:pt x="19244" y="29360"/>
                  </a:cubicBezTo>
                  <a:cubicBezTo>
                    <a:pt x="19927" y="32106"/>
                    <a:pt x="20372" y="34376"/>
                    <a:pt x="20959" y="37075"/>
                  </a:cubicBezTo>
                  <a:cubicBezTo>
                    <a:pt x="21547" y="39774"/>
                    <a:pt x="22245" y="43060"/>
                    <a:pt x="22769" y="45552"/>
                  </a:cubicBezTo>
                  <a:cubicBezTo>
                    <a:pt x="23293" y="48044"/>
                    <a:pt x="23388" y="48854"/>
                    <a:pt x="24102" y="52029"/>
                  </a:cubicBezTo>
                  <a:cubicBezTo>
                    <a:pt x="24816" y="55204"/>
                    <a:pt x="26118" y="61125"/>
                    <a:pt x="27055" y="64602"/>
                  </a:cubicBezTo>
                  <a:cubicBezTo>
                    <a:pt x="27992" y="68079"/>
                    <a:pt x="28801" y="70587"/>
                    <a:pt x="29722" y="72889"/>
                  </a:cubicBezTo>
                  <a:cubicBezTo>
                    <a:pt x="30643" y="75191"/>
                    <a:pt x="31722" y="77033"/>
                    <a:pt x="32579" y="78414"/>
                  </a:cubicBezTo>
                  <a:cubicBezTo>
                    <a:pt x="33436" y="79795"/>
                    <a:pt x="34008" y="80494"/>
                    <a:pt x="34865" y="81176"/>
                  </a:cubicBezTo>
                  <a:cubicBezTo>
                    <a:pt x="35722" y="81859"/>
                    <a:pt x="36675" y="82382"/>
                    <a:pt x="37723" y="82509"/>
                  </a:cubicBezTo>
                  <a:cubicBezTo>
                    <a:pt x="38771" y="82636"/>
                    <a:pt x="39977" y="82478"/>
                    <a:pt x="41152" y="81938"/>
                  </a:cubicBezTo>
                  <a:cubicBezTo>
                    <a:pt x="42327" y="81398"/>
                    <a:pt x="44104" y="80097"/>
                    <a:pt x="44771" y="79271"/>
                  </a:cubicBezTo>
                  <a:cubicBezTo>
                    <a:pt x="45438" y="78446"/>
                    <a:pt x="45660" y="76953"/>
                    <a:pt x="45152" y="76985"/>
                  </a:cubicBezTo>
                  <a:cubicBezTo>
                    <a:pt x="44644" y="77017"/>
                    <a:pt x="43025" y="79064"/>
                    <a:pt x="41723" y="79461"/>
                  </a:cubicBezTo>
                  <a:cubicBezTo>
                    <a:pt x="40421" y="79858"/>
                    <a:pt x="38850" y="80446"/>
                    <a:pt x="37342" y="79366"/>
                  </a:cubicBezTo>
                  <a:cubicBezTo>
                    <a:pt x="35834" y="78287"/>
                    <a:pt x="34580" y="78270"/>
                    <a:pt x="32675" y="72984"/>
                  </a:cubicBezTo>
                  <a:cubicBezTo>
                    <a:pt x="30770" y="67698"/>
                    <a:pt x="27960" y="56094"/>
                    <a:pt x="25912" y="47648"/>
                  </a:cubicBezTo>
                  <a:cubicBezTo>
                    <a:pt x="23864" y="39203"/>
                    <a:pt x="22149" y="29074"/>
                    <a:pt x="20387" y="22311"/>
                  </a:cubicBezTo>
                  <a:cubicBezTo>
                    <a:pt x="18625" y="15548"/>
                    <a:pt x="17133" y="10754"/>
                    <a:pt x="15339" y="7071"/>
                  </a:cubicBezTo>
                  <a:cubicBezTo>
                    <a:pt x="13545" y="3388"/>
                    <a:pt x="12132" y="1086"/>
                    <a:pt x="9624" y="213"/>
                  </a:cubicBezTo>
                  <a:cubicBezTo>
                    <a:pt x="7116" y="-660"/>
                    <a:pt x="1370" y="1579"/>
                    <a:pt x="290" y="1833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1" name="Google Shape;81;p3"/>
            <p:cNvSpPr/>
            <p:nvPr/>
          </p:nvSpPr>
          <p:spPr>
            <a:xfrm>
              <a:off x="4966376" y="396497"/>
              <a:ext cx="1443325" cy="740750"/>
            </a:xfrm>
            <a:custGeom>
              <a:avLst/>
              <a:gdLst/>
              <a:ahLst/>
              <a:cxnLst/>
              <a:rect l="l" t="t" r="r" b="b"/>
              <a:pathLst>
                <a:path w="57733" h="29630" extrusionOk="0">
                  <a:moveTo>
                    <a:pt x="132" y="1761"/>
                  </a:moveTo>
                  <a:cubicBezTo>
                    <a:pt x="-678" y="2047"/>
                    <a:pt x="3021" y="1618"/>
                    <a:pt x="4418" y="1761"/>
                  </a:cubicBezTo>
                  <a:cubicBezTo>
                    <a:pt x="5815" y="1904"/>
                    <a:pt x="7244" y="2175"/>
                    <a:pt x="8514" y="2619"/>
                  </a:cubicBezTo>
                  <a:cubicBezTo>
                    <a:pt x="9784" y="3064"/>
                    <a:pt x="10641" y="3587"/>
                    <a:pt x="12038" y="4428"/>
                  </a:cubicBezTo>
                  <a:cubicBezTo>
                    <a:pt x="13435" y="5269"/>
                    <a:pt x="14975" y="6000"/>
                    <a:pt x="16896" y="7667"/>
                  </a:cubicBezTo>
                  <a:cubicBezTo>
                    <a:pt x="18817" y="9334"/>
                    <a:pt x="21579" y="12398"/>
                    <a:pt x="23563" y="14430"/>
                  </a:cubicBezTo>
                  <a:cubicBezTo>
                    <a:pt x="25547" y="16462"/>
                    <a:pt x="27056" y="18208"/>
                    <a:pt x="28802" y="19859"/>
                  </a:cubicBezTo>
                  <a:cubicBezTo>
                    <a:pt x="30548" y="21510"/>
                    <a:pt x="32295" y="23066"/>
                    <a:pt x="34041" y="24336"/>
                  </a:cubicBezTo>
                  <a:cubicBezTo>
                    <a:pt x="35787" y="25606"/>
                    <a:pt x="37566" y="26670"/>
                    <a:pt x="39280" y="27479"/>
                  </a:cubicBezTo>
                  <a:cubicBezTo>
                    <a:pt x="40995" y="28289"/>
                    <a:pt x="42280" y="28844"/>
                    <a:pt x="44328" y="29193"/>
                  </a:cubicBezTo>
                  <a:cubicBezTo>
                    <a:pt x="46376" y="29542"/>
                    <a:pt x="49360" y="29685"/>
                    <a:pt x="51567" y="29574"/>
                  </a:cubicBezTo>
                  <a:cubicBezTo>
                    <a:pt x="53774" y="29463"/>
                    <a:pt x="57012" y="28829"/>
                    <a:pt x="57568" y="28527"/>
                  </a:cubicBezTo>
                  <a:cubicBezTo>
                    <a:pt x="58124" y="28226"/>
                    <a:pt x="56870" y="28067"/>
                    <a:pt x="54901" y="27765"/>
                  </a:cubicBezTo>
                  <a:cubicBezTo>
                    <a:pt x="52933" y="27463"/>
                    <a:pt x="48758" y="27416"/>
                    <a:pt x="45757" y="26717"/>
                  </a:cubicBezTo>
                  <a:cubicBezTo>
                    <a:pt x="42757" y="26019"/>
                    <a:pt x="39835" y="25447"/>
                    <a:pt x="36898" y="23574"/>
                  </a:cubicBezTo>
                  <a:cubicBezTo>
                    <a:pt x="33961" y="21701"/>
                    <a:pt x="31469" y="18795"/>
                    <a:pt x="28135" y="15477"/>
                  </a:cubicBezTo>
                  <a:cubicBezTo>
                    <a:pt x="24801" y="12159"/>
                    <a:pt x="20039" y="6238"/>
                    <a:pt x="16896" y="3666"/>
                  </a:cubicBezTo>
                  <a:cubicBezTo>
                    <a:pt x="13753" y="1094"/>
                    <a:pt x="12070" y="365"/>
                    <a:pt x="9276" y="47"/>
                  </a:cubicBezTo>
                  <a:cubicBezTo>
                    <a:pt x="6482" y="-270"/>
                    <a:pt x="942" y="1475"/>
                    <a:pt x="132" y="1761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2" name="Google Shape;82;p3"/>
            <p:cNvSpPr/>
            <p:nvPr/>
          </p:nvSpPr>
          <p:spPr>
            <a:xfrm>
              <a:off x="3502423" y="778328"/>
              <a:ext cx="841275" cy="150350"/>
            </a:xfrm>
            <a:custGeom>
              <a:avLst/>
              <a:gdLst/>
              <a:ahLst/>
              <a:cxnLst/>
              <a:rect l="l" t="t" r="r" b="b"/>
              <a:pathLst>
                <a:path w="33651" h="6014" extrusionOk="0">
                  <a:moveTo>
                    <a:pt x="111" y="2109"/>
                  </a:moveTo>
                  <a:cubicBezTo>
                    <a:pt x="333" y="1950"/>
                    <a:pt x="2111" y="855"/>
                    <a:pt x="3921" y="585"/>
                  </a:cubicBezTo>
                  <a:cubicBezTo>
                    <a:pt x="5731" y="315"/>
                    <a:pt x="8382" y="14"/>
                    <a:pt x="10970" y="490"/>
                  </a:cubicBezTo>
                  <a:cubicBezTo>
                    <a:pt x="13558" y="966"/>
                    <a:pt x="17018" y="3030"/>
                    <a:pt x="19447" y="3443"/>
                  </a:cubicBezTo>
                  <a:cubicBezTo>
                    <a:pt x="21876" y="3856"/>
                    <a:pt x="23209" y="3539"/>
                    <a:pt x="25543" y="2967"/>
                  </a:cubicBezTo>
                  <a:cubicBezTo>
                    <a:pt x="27877" y="2396"/>
                    <a:pt x="32560" y="125"/>
                    <a:pt x="33449" y="14"/>
                  </a:cubicBezTo>
                  <a:cubicBezTo>
                    <a:pt x="34338" y="-97"/>
                    <a:pt x="31877" y="1570"/>
                    <a:pt x="30877" y="2300"/>
                  </a:cubicBezTo>
                  <a:cubicBezTo>
                    <a:pt x="29877" y="3030"/>
                    <a:pt x="28623" y="3839"/>
                    <a:pt x="27448" y="4395"/>
                  </a:cubicBezTo>
                  <a:cubicBezTo>
                    <a:pt x="26273" y="4951"/>
                    <a:pt x="25066" y="5380"/>
                    <a:pt x="23828" y="5634"/>
                  </a:cubicBezTo>
                  <a:cubicBezTo>
                    <a:pt x="22590" y="5888"/>
                    <a:pt x="21510" y="6110"/>
                    <a:pt x="20018" y="5919"/>
                  </a:cubicBezTo>
                  <a:cubicBezTo>
                    <a:pt x="18526" y="5729"/>
                    <a:pt x="16399" y="5031"/>
                    <a:pt x="14875" y="4491"/>
                  </a:cubicBezTo>
                  <a:cubicBezTo>
                    <a:pt x="13351" y="3951"/>
                    <a:pt x="12319" y="3157"/>
                    <a:pt x="10874" y="2681"/>
                  </a:cubicBezTo>
                  <a:cubicBezTo>
                    <a:pt x="9429" y="2205"/>
                    <a:pt x="7588" y="1824"/>
                    <a:pt x="6207" y="1633"/>
                  </a:cubicBezTo>
                  <a:cubicBezTo>
                    <a:pt x="4826" y="1443"/>
                    <a:pt x="3604" y="1459"/>
                    <a:pt x="2588" y="1538"/>
                  </a:cubicBezTo>
                  <a:cubicBezTo>
                    <a:pt x="1572" y="1617"/>
                    <a:pt x="-111" y="2268"/>
                    <a:pt x="111" y="2109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3" name="Google Shape;83;p3"/>
            <p:cNvSpPr/>
            <p:nvPr/>
          </p:nvSpPr>
          <p:spPr>
            <a:xfrm>
              <a:off x="648884" y="716905"/>
              <a:ext cx="1968350" cy="1191650"/>
            </a:xfrm>
            <a:custGeom>
              <a:avLst/>
              <a:gdLst/>
              <a:ahLst/>
              <a:cxnLst/>
              <a:rect l="l" t="t" r="r" b="b"/>
              <a:pathLst>
                <a:path w="78734" h="47666" extrusionOk="0">
                  <a:moveTo>
                    <a:pt x="48" y="1518"/>
                  </a:moveTo>
                  <a:cubicBezTo>
                    <a:pt x="-142" y="1264"/>
                    <a:pt x="5477" y="486"/>
                    <a:pt x="8049" y="280"/>
                  </a:cubicBezTo>
                  <a:cubicBezTo>
                    <a:pt x="10621" y="74"/>
                    <a:pt x="13193" y="-212"/>
                    <a:pt x="15479" y="280"/>
                  </a:cubicBezTo>
                  <a:cubicBezTo>
                    <a:pt x="17765" y="772"/>
                    <a:pt x="18971" y="677"/>
                    <a:pt x="21765" y="3233"/>
                  </a:cubicBezTo>
                  <a:cubicBezTo>
                    <a:pt x="24559" y="5789"/>
                    <a:pt x="28417" y="10837"/>
                    <a:pt x="32243" y="15615"/>
                  </a:cubicBezTo>
                  <a:cubicBezTo>
                    <a:pt x="36069" y="20393"/>
                    <a:pt x="41038" y="27712"/>
                    <a:pt x="44721" y="31903"/>
                  </a:cubicBezTo>
                  <a:cubicBezTo>
                    <a:pt x="48404" y="36094"/>
                    <a:pt x="51293" y="38999"/>
                    <a:pt x="54341" y="40761"/>
                  </a:cubicBezTo>
                  <a:cubicBezTo>
                    <a:pt x="57389" y="42523"/>
                    <a:pt x="59961" y="42524"/>
                    <a:pt x="63009" y="42476"/>
                  </a:cubicBezTo>
                  <a:cubicBezTo>
                    <a:pt x="66057" y="42429"/>
                    <a:pt x="70026" y="41286"/>
                    <a:pt x="72629" y="40476"/>
                  </a:cubicBezTo>
                  <a:cubicBezTo>
                    <a:pt x="75233" y="39666"/>
                    <a:pt x="78043" y="37682"/>
                    <a:pt x="78630" y="37618"/>
                  </a:cubicBezTo>
                  <a:cubicBezTo>
                    <a:pt x="79217" y="37555"/>
                    <a:pt x="77090" y="39238"/>
                    <a:pt x="76153" y="40095"/>
                  </a:cubicBezTo>
                  <a:cubicBezTo>
                    <a:pt x="75216" y="40952"/>
                    <a:pt x="74058" y="41984"/>
                    <a:pt x="73010" y="42762"/>
                  </a:cubicBezTo>
                  <a:cubicBezTo>
                    <a:pt x="71962" y="43540"/>
                    <a:pt x="70883" y="44191"/>
                    <a:pt x="69867" y="44762"/>
                  </a:cubicBezTo>
                  <a:cubicBezTo>
                    <a:pt x="68851" y="45334"/>
                    <a:pt x="67914" y="45794"/>
                    <a:pt x="66914" y="46191"/>
                  </a:cubicBezTo>
                  <a:cubicBezTo>
                    <a:pt x="65914" y="46588"/>
                    <a:pt x="64961" y="46905"/>
                    <a:pt x="63866" y="47143"/>
                  </a:cubicBezTo>
                  <a:cubicBezTo>
                    <a:pt x="62771" y="47381"/>
                    <a:pt x="61755" y="47714"/>
                    <a:pt x="60342" y="47619"/>
                  </a:cubicBezTo>
                  <a:cubicBezTo>
                    <a:pt x="58929" y="47524"/>
                    <a:pt x="56881" y="47064"/>
                    <a:pt x="55389" y="46572"/>
                  </a:cubicBezTo>
                  <a:cubicBezTo>
                    <a:pt x="53897" y="46080"/>
                    <a:pt x="52849" y="45540"/>
                    <a:pt x="51388" y="44667"/>
                  </a:cubicBezTo>
                  <a:cubicBezTo>
                    <a:pt x="49928" y="43794"/>
                    <a:pt x="48658" y="43159"/>
                    <a:pt x="46626" y="41333"/>
                  </a:cubicBezTo>
                  <a:cubicBezTo>
                    <a:pt x="44594" y="39507"/>
                    <a:pt x="41863" y="36856"/>
                    <a:pt x="39196" y="33713"/>
                  </a:cubicBezTo>
                  <a:cubicBezTo>
                    <a:pt x="36529" y="30570"/>
                    <a:pt x="33116" y="25823"/>
                    <a:pt x="30624" y="22473"/>
                  </a:cubicBezTo>
                  <a:cubicBezTo>
                    <a:pt x="28132" y="19123"/>
                    <a:pt x="26084" y="15980"/>
                    <a:pt x="24242" y="13615"/>
                  </a:cubicBezTo>
                  <a:cubicBezTo>
                    <a:pt x="22401" y="11250"/>
                    <a:pt x="20861" y="9646"/>
                    <a:pt x="19575" y="8281"/>
                  </a:cubicBezTo>
                  <a:cubicBezTo>
                    <a:pt x="18289" y="6916"/>
                    <a:pt x="17686" y="6377"/>
                    <a:pt x="16527" y="5424"/>
                  </a:cubicBezTo>
                  <a:cubicBezTo>
                    <a:pt x="15368" y="4472"/>
                    <a:pt x="13844" y="3169"/>
                    <a:pt x="12621" y="2566"/>
                  </a:cubicBezTo>
                  <a:cubicBezTo>
                    <a:pt x="11399" y="1963"/>
                    <a:pt x="11288" y="1979"/>
                    <a:pt x="9192" y="1804"/>
                  </a:cubicBezTo>
                  <a:cubicBezTo>
                    <a:pt x="7097" y="1629"/>
                    <a:pt x="239" y="1772"/>
                    <a:pt x="48" y="1518"/>
                  </a:cubicBezTo>
                  <a:close/>
                </a:path>
              </a:pathLst>
            </a:custGeom>
            <a:solidFill>
              <a:srgbClr val="2E2D2D">
                <a:alpha val="30360"/>
              </a:srgbClr>
            </a:solidFill>
            <a:ln>
              <a:noFill/>
            </a:ln>
          </p:spPr>
        </p:sp>
        <p:sp>
          <p:nvSpPr>
            <p:cNvPr id="84" name="Google Shape;84;p3"/>
            <p:cNvSpPr/>
            <p:nvPr/>
          </p:nvSpPr>
          <p:spPr>
            <a:xfrm>
              <a:off x="6964691" y="451516"/>
              <a:ext cx="770800" cy="291825"/>
            </a:xfrm>
            <a:custGeom>
              <a:avLst/>
              <a:gdLst/>
              <a:ahLst/>
              <a:cxnLst/>
              <a:rect l="l" t="t" r="r" b="b"/>
              <a:pathLst>
                <a:path w="30832" h="11673" extrusionOk="0">
                  <a:moveTo>
                    <a:pt x="399" y="5085"/>
                  </a:moveTo>
                  <a:cubicBezTo>
                    <a:pt x="1209" y="5022"/>
                    <a:pt x="3463" y="3196"/>
                    <a:pt x="6400" y="2704"/>
                  </a:cubicBezTo>
                  <a:cubicBezTo>
                    <a:pt x="9337" y="2212"/>
                    <a:pt x="14656" y="1624"/>
                    <a:pt x="18021" y="2132"/>
                  </a:cubicBezTo>
                  <a:cubicBezTo>
                    <a:pt x="21387" y="2640"/>
                    <a:pt x="24466" y="4165"/>
                    <a:pt x="26593" y="5752"/>
                  </a:cubicBezTo>
                  <a:cubicBezTo>
                    <a:pt x="28720" y="7340"/>
                    <a:pt x="30594" y="11689"/>
                    <a:pt x="30784" y="11657"/>
                  </a:cubicBezTo>
                  <a:cubicBezTo>
                    <a:pt x="30975" y="11625"/>
                    <a:pt x="29800" y="7450"/>
                    <a:pt x="27736" y="5561"/>
                  </a:cubicBezTo>
                  <a:cubicBezTo>
                    <a:pt x="25672" y="3672"/>
                    <a:pt x="21561" y="1100"/>
                    <a:pt x="18402" y="322"/>
                  </a:cubicBezTo>
                  <a:cubicBezTo>
                    <a:pt x="15243" y="-456"/>
                    <a:pt x="11591" y="434"/>
                    <a:pt x="8781" y="894"/>
                  </a:cubicBezTo>
                  <a:cubicBezTo>
                    <a:pt x="5971" y="1355"/>
                    <a:pt x="2939" y="2387"/>
                    <a:pt x="1542" y="3085"/>
                  </a:cubicBezTo>
                  <a:cubicBezTo>
                    <a:pt x="145" y="3784"/>
                    <a:pt x="-411" y="5149"/>
                    <a:pt x="399" y="508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5" name="Google Shape;85;p3"/>
            <p:cNvSpPr/>
            <p:nvPr/>
          </p:nvSpPr>
          <p:spPr>
            <a:xfrm>
              <a:off x="7748402" y="787439"/>
              <a:ext cx="362050" cy="1527675"/>
            </a:xfrm>
            <a:custGeom>
              <a:avLst/>
              <a:gdLst/>
              <a:ahLst/>
              <a:cxnLst/>
              <a:rect l="l" t="t" r="r" b="b"/>
              <a:pathLst>
                <a:path w="14482" h="61107" extrusionOk="0">
                  <a:moveTo>
                    <a:pt x="8" y="125"/>
                  </a:moveTo>
                  <a:cubicBezTo>
                    <a:pt x="135" y="1554"/>
                    <a:pt x="4406" y="19001"/>
                    <a:pt x="6104" y="26224"/>
                  </a:cubicBezTo>
                  <a:cubicBezTo>
                    <a:pt x="7803" y="33447"/>
                    <a:pt x="8834" y="37749"/>
                    <a:pt x="10199" y="43464"/>
                  </a:cubicBezTo>
                  <a:cubicBezTo>
                    <a:pt x="11564" y="49179"/>
                    <a:pt x="13755" y="58577"/>
                    <a:pt x="14295" y="60514"/>
                  </a:cubicBezTo>
                  <a:cubicBezTo>
                    <a:pt x="14835" y="62451"/>
                    <a:pt x="14041" y="58370"/>
                    <a:pt x="13438" y="55084"/>
                  </a:cubicBezTo>
                  <a:cubicBezTo>
                    <a:pt x="12835" y="51798"/>
                    <a:pt x="12025" y="47036"/>
                    <a:pt x="10676" y="40797"/>
                  </a:cubicBezTo>
                  <a:cubicBezTo>
                    <a:pt x="9327" y="34558"/>
                    <a:pt x="7120" y="24430"/>
                    <a:pt x="5342" y="17651"/>
                  </a:cubicBezTo>
                  <a:cubicBezTo>
                    <a:pt x="3564" y="10872"/>
                    <a:pt x="-119" y="-1304"/>
                    <a:pt x="8" y="12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6" name="Google Shape;86;p3"/>
            <p:cNvSpPr/>
            <p:nvPr/>
          </p:nvSpPr>
          <p:spPr>
            <a:xfrm>
              <a:off x="8119877" y="2356074"/>
              <a:ext cx="102975" cy="157250"/>
            </a:xfrm>
            <a:custGeom>
              <a:avLst/>
              <a:gdLst/>
              <a:ahLst/>
              <a:cxnLst/>
              <a:rect l="l" t="t" r="r" b="b"/>
              <a:pathLst>
                <a:path w="4119" h="6290" extrusionOk="0">
                  <a:moveTo>
                    <a:pt x="8" y="245"/>
                  </a:moveTo>
                  <a:cubicBezTo>
                    <a:pt x="40" y="753"/>
                    <a:pt x="801" y="2960"/>
                    <a:pt x="1341" y="3960"/>
                  </a:cubicBezTo>
                  <a:cubicBezTo>
                    <a:pt x="1881" y="4960"/>
                    <a:pt x="2802" y="6071"/>
                    <a:pt x="3246" y="6246"/>
                  </a:cubicBezTo>
                  <a:cubicBezTo>
                    <a:pt x="3691" y="6421"/>
                    <a:pt x="4357" y="5897"/>
                    <a:pt x="4008" y="5008"/>
                  </a:cubicBezTo>
                  <a:cubicBezTo>
                    <a:pt x="3659" y="4119"/>
                    <a:pt x="1818" y="1706"/>
                    <a:pt x="1151" y="912"/>
                  </a:cubicBezTo>
                  <a:cubicBezTo>
                    <a:pt x="484" y="118"/>
                    <a:pt x="-24" y="-263"/>
                    <a:pt x="8" y="245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7" name="Google Shape;87;p3"/>
            <p:cNvSpPr/>
            <p:nvPr/>
          </p:nvSpPr>
          <p:spPr>
            <a:xfrm>
              <a:off x="8353425" y="1353535"/>
              <a:ext cx="339750" cy="1117525"/>
            </a:xfrm>
            <a:custGeom>
              <a:avLst/>
              <a:gdLst/>
              <a:ahLst/>
              <a:cxnLst/>
              <a:rect l="l" t="t" r="r" b="b"/>
              <a:pathLst>
                <a:path w="13590" h="44701" extrusionOk="0">
                  <a:moveTo>
                    <a:pt x="0" y="44538"/>
                  </a:moveTo>
                  <a:cubicBezTo>
                    <a:pt x="0" y="45014"/>
                    <a:pt x="1127" y="44491"/>
                    <a:pt x="2381" y="41776"/>
                  </a:cubicBezTo>
                  <a:cubicBezTo>
                    <a:pt x="3635" y="39061"/>
                    <a:pt x="5874" y="33981"/>
                    <a:pt x="7525" y="28250"/>
                  </a:cubicBezTo>
                  <a:cubicBezTo>
                    <a:pt x="9176" y="22519"/>
                    <a:pt x="11287" y="12090"/>
                    <a:pt x="12287" y="7391"/>
                  </a:cubicBezTo>
                  <a:cubicBezTo>
                    <a:pt x="13287" y="2692"/>
                    <a:pt x="13653" y="167"/>
                    <a:pt x="13526" y="56"/>
                  </a:cubicBezTo>
                  <a:cubicBezTo>
                    <a:pt x="13399" y="-55"/>
                    <a:pt x="12557" y="2755"/>
                    <a:pt x="11525" y="6724"/>
                  </a:cubicBezTo>
                  <a:cubicBezTo>
                    <a:pt x="10493" y="10693"/>
                    <a:pt x="8858" y="18503"/>
                    <a:pt x="7334" y="23869"/>
                  </a:cubicBezTo>
                  <a:cubicBezTo>
                    <a:pt x="5810" y="29235"/>
                    <a:pt x="3603" y="35473"/>
                    <a:pt x="2381" y="38918"/>
                  </a:cubicBezTo>
                  <a:cubicBezTo>
                    <a:pt x="1159" y="42363"/>
                    <a:pt x="0" y="44062"/>
                    <a:pt x="0" y="4453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8" name="Google Shape;88;p3"/>
            <p:cNvSpPr/>
            <p:nvPr/>
          </p:nvSpPr>
          <p:spPr>
            <a:xfrm>
              <a:off x="8720389" y="592230"/>
              <a:ext cx="405075" cy="633750"/>
            </a:xfrm>
            <a:custGeom>
              <a:avLst/>
              <a:gdLst/>
              <a:ahLst/>
              <a:cxnLst/>
              <a:rect l="l" t="t" r="r" b="b"/>
              <a:pathLst>
                <a:path w="16203" h="25350" extrusionOk="0">
                  <a:moveTo>
                    <a:pt x="16087" y="28"/>
                  </a:moveTo>
                  <a:cubicBezTo>
                    <a:pt x="16548" y="-83"/>
                    <a:pt x="10912" y="838"/>
                    <a:pt x="8753" y="3457"/>
                  </a:cubicBezTo>
                  <a:cubicBezTo>
                    <a:pt x="6594" y="6077"/>
                    <a:pt x="4483" y="12157"/>
                    <a:pt x="3133" y="15745"/>
                  </a:cubicBezTo>
                  <a:cubicBezTo>
                    <a:pt x="1784" y="19333"/>
                    <a:pt x="1101" y="24016"/>
                    <a:pt x="656" y="24984"/>
                  </a:cubicBezTo>
                  <a:cubicBezTo>
                    <a:pt x="212" y="25952"/>
                    <a:pt x="-423" y="25032"/>
                    <a:pt x="466" y="21555"/>
                  </a:cubicBezTo>
                  <a:cubicBezTo>
                    <a:pt x="1355" y="18078"/>
                    <a:pt x="3387" y="7712"/>
                    <a:pt x="5990" y="4124"/>
                  </a:cubicBezTo>
                  <a:cubicBezTo>
                    <a:pt x="8594" y="536"/>
                    <a:pt x="15627" y="139"/>
                    <a:pt x="16087" y="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89" name="Google Shape;89;p3"/>
            <p:cNvSpPr/>
            <p:nvPr/>
          </p:nvSpPr>
          <p:spPr>
            <a:xfrm>
              <a:off x="6293034" y="619516"/>
              <a:ext cx="648325" cy="410575"/>
            </a:xfrm>
            <a:custGeom>
              <a:avLst/>
              <a:gdLst/>
              <a:ahLst/>
              <a:cxnLst/>
              <a:rect l="l" t="t" r="r" b="b"/>
              <a:pathLst>
                <a:path w="25933" h="16423" extrusionOk="0">
                  <a:moveTo>
                    <a:pt x="25933" y="79"/>
                  </a:moveTo>
                  <a:cubicBezTo>
                    <a:pt x="25933" y="397"/>
                    <a:pt x="18821" y="6271"/>
                    <a:pt x="15932" y="8557"/>
                  </a:cubicBezTo>
                  <a:cubicBezTo>
                    <a:pt x="13043" y="10843"/>
                    <a:pt x="11169" y="12493"/>
                    <a:pt x="8597" y="13795"/>
                  </a:cubicBezTo>
                  <a:cubicBezTo>
                    <a:pt x="6025" y="15097"/>
                    <a:pt x="1644" y="16145"/>
                    <a:pt x="501" y="16367"/>
                  </a:cubicBezTo>
                  <a:cubicBezTo>
                    <a:pt x="-642" y="16589"/>
                    <a:pt x="485" y="15764"/>
                    <a:pt x="1739" y="15129"/>
                  </a:cubicBezTo>
                  <a:cubicBezTo>
                    <a:pt x="2993" y="14494"/>
                    <a:pt x="5661" y="13970"/>
                    <a:pt x="8026" y="12557"/>
                  </a:cubicBezTo>
                  <a:cubicBezTo>
                    <a:pt x="10392" y="11144"/>
                    <a:pt x="12948" y="8732"/>
                    <a:pt x="15932" y="6652"/>
                  </a:cubicBezTo>
                  <a:cubicBezTo>
                    <a:pt x="18917" y="4572"/>
                    <a:pt x="25933" y="-238"/>
                    <a:pt x="25933" y="79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0" name="Google Shape;90;p3"/>
            <p:cNvSpPr/>
            <p:nvPr/>
          </p:nvSpPr>
          <p:spPr>
            <a:xfrm>
              <a:off x="6017425" y="999428"/>
              <a:ext cx="180975" cy="44625"/>
            </a:xfrm>
            <a:custGeom>
              <a:avLst/>
              <a:gdLst/>
              <a:ahLst/>
              <a:cxnLst/>
              <a:rect l="l" t="t" r="r" b="b"/>
              <a:pathLst>
                <a:path w="7239" h="1785" extrusionOk="0">
                  <a:moveTo>
                    <a:pt x="7239" y="1647"/>
                  </a:moveTo>
                  <a:cubicBezTo>
                    <a:pt x="7239" y="1885"/>
                    <a:pt x="3969" y="1774"/>
                    <a:pt x="2762" y="1552"/>
                  </a:cubicBezTo>
                  <a:cubicBezTo>
                    <a:pt x="1556" y="1330"/>
                    <a:pt x="0" y="552"/>
                    <a:pt x="0" y="314"/>
                  </a:cubicBezTo>
                  <a:cubicBezTo>
                    <a:pt x="0" y="76"/>
                    <a:pt x="1556" y="-99"/>
                    <a:pt x="2762" y="123"/>
                  </a:cubicBezTo>
                  <a:cubicBezTo>
                    <a:pt x="3969" y="345"/>
                    <a:pt x="7239" y="1409"/>
                    <a:pt x="7239" y="164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1" name="Google Shape;91;p3"/>
            <p:cNvSpPr/>
            <p:nvPr/>
          </p:nvSpPr>
          <p:spPr>
            <a:xfrm>
              <a:off x="5021297" y="311851"/>
              <a:ext cx="921600" cy="667200"/>
            </a:xfrm>
            <a:custGeom>
              <a:avLst/>
              <a:gdLst/>
              <a:ahLst/>
              <a:cxnLst/>
              <a:rect l="l" t="t" r="r" b="b"/>
              <a:pathLst>
                <a:path w="36864" h="26688" extrusionOk="0">
                  <a:moveTo>
                    <a:pt x="221" y="1528"/>
                  </a:moveTo>
                  <a:cubicBezTo>
                    <a:pt x="920" y="1782"/>
                    <a:pt x="4603" y="1147"/>
                    <a:pt x="6984" y="1528"/>
                  </a:cubicBezTo>
                  <a:cubicBezTo>
                    <a:pt x="9365" y="1909"/>
                    <a:pt x="11968" y="2115"/>
                    <a:pt x="14508" y="3814"/>
                  </a:cubicBezTo>
                  <a:cubicBezTo>
                    <a:pt x="17048" y="5513"/>
                    <a:pt x="19160" y="8434"/>
                    <a:pt x="22224" y="11720"/>
                  </a:cubicBezTo>
                  <a:cubicBezTo>
                    <a:pt x="25288" y="15006"/>
                    <a:pt x="30463" y="21071"/>
                    <a:pt x="32892" y="23531"/>
                  </a:cubicBezTo>
                  <a:cubicBezTo>
                    <a:pt x="35321" y="25992"/>
                    <a:pt x="37210" y="27182"/>
                    <a:pt x="36797" y="26483"/>
                  </a:cubicBezTo>
                  <a:cubicBezTo>
                    <a:pt x="36384" y="25785"/>
                    <a:pt x="33336" y="22642"/>
                    <a:pt x="30415" y="19340"/>
                  </a:cubicBezTo>
                  <a:cubicBezTo>
                    <a:pt x="27494" y="16038"/>
                    <a:pt x="22097" y="9656"/>
                    <a:pt x="19271" y="6671"/>
                  </a:cubicBezTo>
                  <a:cubicBezTo>
                    <a:pt x="16445" y="3687"/>
                    <a:pt x="16207" y="2544"/>
                    <a:pt x="13461" y="1433"/>
                  </a:cubicBezTo>
                  <a:cubicBezTo>
                    <a:pt x="10715" y="322"/>
                    <a:pt x="5000" y="-12"/>
                    <a:pt x="2793" y="4"/>
                  </a:cubicBezTo>
                  <a:cubicBezTo>
                    <a:pt x="586" y="20"/>
                    <a:pt x="-477" y="1274"/>
                    <a:pt x="221" y="1528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2" name="Google Shape;92;p3"/>
            <p:cNvSpPr/>
            <p:nvPr/>
          </p:nvSpPr>
          <p:spPr>
            <a:xfrm>
              <a:off x="4182164" y="369896"/>
              <a:ext cx="758675" cy="425850"/>
            </a:xfrm>
            <a:custGeom>
              <a:avLst/>
              <a:gdLst/>
              <a:ahLst/>
              <a:cxnLst/>
              <a:rect l="l" t="t" r="r" b="b"/>
              <a:pathLst>
                <a:path w="30347" h="17034" extrusionOk="0">
                  <a:moveTo>
                    <a:pt x="29976" y="444"/>
                  </a:moveTo>
                  <a:cubicBezTo>
                    <a:pt x="28881" y="952"/>
                    <a:pt x="24071" y="1953"/>
                    <a:pt x="21118" y="3302"/>
                  </a:cubicBezTo>
                  <a:cubicBezTo>
                    <a:pt x="18165" y="4651"/>
                    <a:pt x="14974" y="6651"/>
                    <a:pt x="12259" y="8540"/>
                  </a:cubicBezTo>
                  <a:cubicBezTo>
                    <a:pt x="9544" y="10429"/>
                    <a:pt x="6862" y="13223"/>
                    <a:pt x="4830" y="14636"/>
                  </a:cubicBezTo>
                  <a:cubicBezTo>
                    <a:pt x="2798" y="16049"/>
                    <a:pt x="337" y="17050"/>
                    <a:pt x="67" y="17018"/>
                  </a:cubicBezTo>
                  <a:cubicBezTo>
                    <a:pt x="-203" y="16986"/>
                    <a:pt x="1354" y="15986"/>
                    <a:pt x="3211" y="14446"/>
                  </a:cubicBezTo>
                  <a:cubicBezTo>
                    <a:pt x="5069" y="12906"/>
                    <a:pt x="8386" y="9762"/>
                    <a:pt x="11212" y="7778"/>
                  </a:cubicBezTo>
                  <a:cubicBezTo>
                    <a:pt x="14038" y="5794"/>
                    <a:pt x="17419" y="3794"/>
                    <a:pt x="20165" y="2540"/>
                  </a:cubicBezTo>
                  <a:cubicBezTo>
                    <a:pt x="22911" y="1286"/>
                    <a:pt x="26055" y="603"/>
                    <a:pt x="27690" y="254"/>
                  </a:cubicBezTo>
                  <a:cubicBezTo>
                    <a:pt x="29325" y="-95"/>
                    <a:pt x="31071" y="-64"/>
                    <a:pt x="29976" y="444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3" name="Google Shape;93;p3"/>
            <p:cNvSpPr/>
            <p:nvPr/>
          </p:nvSpPr>
          <p:spPr>
            <a:xfrm>
              <a:off x="2711406" y="698114"/>
              <a:ext cx="1325125" cy="753800"/>
            </a:xfrm>
            <a:custGeom>
              <a:avLst/>
              <a:gdLst/>
              <a:ahLst/>
              <a:cxnLst/>
              <a:rect l="l" t="t" r="r" b="b"/>
              <a:pathLst>
                <a:path w="53005" h="30152" extrusionOk="0">
                  <a:moveTo>
                    <a:pt x="52993" y="5413"/>
                  </a:moveTo>
                  <a:cubicBezTo>
                    <a:pt x="53041" y="5651"/>
                    <a:pt x="47246" y="3143"/>
                    <a:pt x="44706" y="2460"/>
                  </a:cubicBezTo>
                  <a:cubicBezTo>
                    <a:pt x="42166" y="1777"/>
                    <a:pt x="40722" y="1142"/>
                    <a:pt x="37753" y="1317"/>
                  </a:cubicBezTo>
                  <a:cubicBezTo>
                    <a:pt x="34784" y="1492"/>
                    <a:pt x="29942" y="2333"/>
                    <a:pt x="26894" y="3508"/>
                  </a:cubicBezTo>
                  <a:cubicBezTo>
                    <a:pt x="23846" y="4683"/>
                    <a:pt x="21862" y="6460"/>
                    <a:pt x="19465" y="8365"/>
                  </a:cubicBezTo>
                  <a:cubicBezTo>
                    <a:pt x="17068" y="10270"/>
                    <a:pt x="15719" y="11334"/>
                    <a:pt x="12512" y="14938"/>
                  </a:cubicBezTo>
                  <a:cubicBezTo>
                    <a:pt x="9305" y="18542"/>
                    <a:pt x="1367" y="28892"/>
                    <a:pt x="224" y="29987"/>
                  </a:cubicBezTo>
                  <a:cubicBezTo>
                    <a:pt x="-919" y="31082"/>
                    <a:pt x="2654" y="25209"/>
                    <a:pt x="5654" y="21510"/>
                  </a:cubicBezTo>
                  <a:cubicBezTo>
                    <a:pt x="8655" y="17811"/>
                    <a:pt x="14782" y="10985"/>
                    <a:pt x="18227" y="7794"/>
                  </a:cubicBezTo>
                  <a:cubicBezTo>
                    <a:pt x="21672" y="4603"/>
                    <a:pt x="23243" y="3651"/>
                    <a:pt x="26323" y="2365"/>
                  </a:cubicBezTo>
                  <a:cubicBezTo>
                    <a:pt x="29403" y="1079"/>
                    <a:pt x="33689" y="301"/>
                    <a:pt x="36705" y="79"/>
                  </a:cubicBezTo>
                  <a:cubicBezTo>
                    <a:pt x="39721" y="-143"/>
                    <a:pt x="41705" y="142"/>
                    <a:pt x="44420" y="1031"/>
                  </a:cubicBezTo>
                  <a:cubicBezTo>
                    <a:pt x="47135" y="1920"/>
                    <a:pt x="52945" y="5175"/>
                    <a:pt x="52993" y="5413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2331870" y="1505639"/>
              <a:ext cx="337450" cy="202925"/>
            </a:xfrm>
            <a:custGeom>
              <a:avLst/>
              <a:gdLst/>
              <a:ahLst/>
              <a:cxnLst/>
              <a:rect l="l" t="t" r="r" b="b"/>
              <a:pathLst>
                <a:path w="13498" h="8117" extrusionOk="0">
                  <a:moveTo>
                    <a:pt x="13405" y="67"/>
                  </a:moveTo>
                  <a:cubicBezTo>
                    <a:pt x="13929" y="337"/>
                    <a:pt x="11993" y="2607"/>
                    <a:pt x="10548" y="3877"/>
                  </a:cubicBezTo>
                  <a:cubicBezTo>
                    <a:pt x="9103" y="5147"/>
                    <a:pt x="6483" y="7036"/>
                    <a:pt x="4737" y="7687"/>
                  </a:cubicBezTo>
                  <a:cubicBezTo>
                    <a:pt x="2991" y="8338"/>
                    <a:pt x="467" y="8132"/>
                    <a:pt x="70" y="7783"/>
                  </a:cubicBezTo>
                  <a:cubicBezTo>
                    <a:pt x="-327" y="7434"/>
                    <a:pt x="1134" y="6513"/>
                    <a:pt x="2356" y="5592"/>
                  </a:cubicBezTo>
                  <a:cubicBezTo>
                    <a:pt x="3578" y="4671"/>
                    <a:pt x="5563" y="3179"/>
                    <a:pt x="7404" y="2258"/>
                  </a:cubicBezTo>
                  <a:cubicBezTo>
                    <a:pt x="9246" y="1337"/>
                    <a:pt x="12881" y="-203"/>
                    <a:pt x="13405" y="6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784532" y="1434813"/>
              <a:ext cx="402450" cy="295050"/>
            </a:xfrm>
            <a:custGeom>
              <a:avLst/>
              <a:gdLst/>
              <a:ahLst/>
              <a:cxnLst/>
              <a:rect l="l" t="t" r="r" b="b"/>
              <a:pathLst>
                <a:path w="16098" h="11802" extrusionOk="0">
                  <a:moveTo>
                    <a:pt x="16059" y="11187"/>
                  </a:moveTo>
                  <a:cubicBezTo>
                    <a:pt x="16138" y="10997"/>
                    <a:pt x="13614" y="11870"/>
                    <a:pt x="11010" y="10044"/>
                  </a:cubicBezTo>
                  <a:cubicBezTo>
                    <a:pt x="8407" y="8218"/>
                    <a:pt x="1787" y="1265"/>
                    <a:pt x="438" y="233"/>
                  </a:cubicBezTo>
                  <a:cubicBezTo>
                    <a:pt x="-911" y="-799"/>
                    <a:pt x="1231" y="2027"/>
                    <a:pt x="2914" y="3853"/>
                  </a:cubicBezTo>
                  <a:cubicBezTo>
                    <a:pt x="4597" y="5679"/>
                    <a:pt x="8343" y="9965"/>
                    <a:pt x="10534" y="11187"/>
                  </a:cubicBezTo>
                  <a:cubicBezTo>
                    <a:pt x="12725" y="12409"/>
                    <a:pt x="15980" y="11378"/>
                    <a:pt x="16059" y="11187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496088" y="612106"/>
              <a:ext cx="1164050" cy="688650"/>
            </a:xfrm>
            <a:custGeom>
              <a:avLst/>
              <a:gdLst/>
              <a:ahLst/>
              <a:cxnLst/>
              <a:rect l="l" t="t" r="r" b="b"/>
              <a:pathLst>
                <a:path w="46562" h="27546" extrusionOk="0">
                  <a:moveTo>
                    <a:pt x="45880" y="27046"/>
                  </a:moveTo>
                  <a:cubicBezTo>
                    <a:pt x="43943" y="24887"/>
                    <a:pt x="35784" y="12425"/>
                    <a:pt x="32164" y="8282"/>
                  </a:cubicBezTo>
                  <a:cubicBezTo>
                    <a:pt x="28545" y="4139"/>
                    <a:pt x="27354" y="3345"/>
                    <a:pt x="24163" y="2186"/>
                  </a:cubicBezTo>
                  <a:cubicBezTo>
                    <a:pt x="20972" y="1027"/>
                    <a:pt x="16273" y="1281"/>
                    <a:pt x="13018" y="1329"/>
                  </a:cubicBezTo>
                  <a:cubicBezTo>
                    <a:pt x="9764" y="1377"/>
                    <a:pt x="6795" y="2123"/>
                    <a:pt x="4636" y="2472"/>
                  </a:cubicBezTo>
                  <a:cubicBezTo>
                    <a:pt x="2477" y="2821"/>
                    <a:pt x="318" y="3535"/>
                    <a:pt x="64" y="3424"/>
                  </a:cubicBezTo>
                  <a:cubicBezTo>
                    <a:pt x="-190" y="3313"/>
                    <a:pt x="953" y="2329"/>
                    <a:pt x="3112" y="1805"/>
                  </a:cubicBezTo>
                  <a:cubicBezTo>
                    <a:pt x="5271" y="1281"/>
                    <a:pt x="9907" y="535"/>
                    <a:pt x="13018" y="281"/>
                  </a:cubicBezTo>
                  <a:cubicBezTo>
                    <a:pt x="16130" y="27"/>
                    <a:pt x="19051" y="-179"/>
                    <a:pt x="21781" y="281"/>
                  </a:cubicBezTo>
                  <a:cubicBezTo>
                    <a:pt x="24512" y="741"/>
                    <a:pt x="26750" y="1075"/>
                    <a:pt x="29401" y="3043"/>
                  </a:cubicBezTo>
                  <a:cubicBezTo>
                    <a:pt x="32052" y="5012"/>
                    <a:pt x="35291" y="9060"/>
                    <a:pt x="37688" y="12092"/>
                  </a:cubicBezTo>
                  <a:cubicBezTo>
                    <a:pt x="40085" y="15124"/>
                    <a:pt x="42419" y="18744"/>
                    <a:pt x="43784" y="21236"/>
                  </a:cubicBezTo>
                  <a:cubicBezTo>
                    <a:pt x="45149" y="23728"/>
                    <a:pt x="47817" y="29205"/>
                    <a:pt x="45880" y="27046"/>
                  </a:cubicBezTo>
                  <a:close/>
                </a:path>
              </a:pathLst>
            </a:custGeom>
            <a:solidFill>
              <a:srgbClr val="FFFFFF">
                <a:alpha val="83930"/>
              </a:srgbClr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04609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297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57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206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818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84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602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496"/>
            <a:ext cx="7717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iny"/>
              <a:buNone/>
              <a:defRPr sz="2800">
                <a:solidFill>
                  <a:schemeClr val="lt1"/>
                </a:solidFill>
                <a:latin typeface="Coiny"/>
                <a:ea typeface="Coiny"/>
                <a:cs typeface="Coiny"/>
                <a:sym typeface="Coin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●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○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Char char="■"/>
              <a:defRPr sz="16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78" r:id="rId2"/>
    <p:sldLayoutId id="2147483717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44" r:id="rId12"/>
    <p:sldLayoutId id="2147483745" r:id="rId13"/>
    <p:sldLayoutId id="2147483747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2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13" Type="http://schemas.openxmlformats.org/officeDocument/2006/relationships/slide" Target="slide28.xml"/><Relationship Id="rId3" Type="http://schemas.openxmlformats.org/officeDocument/2006/relationships/slide" Target="slide24.xml"/><Relationship Id="rId7" Type="http://schemas.openxmlformats.org/officeDocument/2006/relationships/slide" Target="slide38.xml"/><Relationship Id="rId12" Type="http://schemas.openxmlformats.org/officeDocument/2006/relationships/slide" Target="slide30.xml"/><Relationship Id="rId2" Type="http://schemas.openxmlformats.org/officeDocument/2006/relationships/slide" Target="slide2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5.xml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0" Type="http://schemas.openxmlformats.org/officeDocument/2006/relationships/slide" Target="slide36.xml"/><Relationship Id="rId4" Type="http://schemas.openxmlformats.org/officeDocument/2006/relationships/slide" Target="slide26.xml"/><Relationship Id="rId9" Type="http://schemas.openxmlformats.org/officeDocument/2006/relationships/slide" Target="slide50.xml"/><Relationship Id="rId14" Type="http://schemas.openxmlformats.org/officeDocument/2006/relationships/slide" Target="slide5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" Target="slide35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37.xml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4" Type="http://schemas.openxmlformats.org/officeDocument/2006/relationships/slide" Target="slide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slide" Target="slide41.xml"/><Relationship Id="rId7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image" Target="../media/image34.jpeg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4.xml"/><Relationship Id="rId11" Type="http://schemas.openxmlformats.org/officeDocument/2006/relationships/image" Target="../media/image38.png"/><Relationship Id="rId5" Type="http://schemas.openxmlformats.org/officeDocument/2006/relationships/image" Target="../media/image25.png"/><Relationship Id="rId10" Type="http://schemas.openxmlformats.org/officeDocument/2006/relationships/slide" Target="slide43.xml"/><Relationship Id="rId4" Type="http://schemas.openxmlformats.org/officeDocument/2006/relationships/image" Target="../media/image35.png"/><Relationship Id="rId9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" Target="slide49.xml"/><Relationship Id="rId3" Type="http://schemas.openxmlformats.org/officeDocument/2006/relationships/image" Target="../media/image34.jpeg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image" Target="../media/image42.png"/><Relationship Id="rId5" Type="http://schemas.openxmlformats.org/officeDocument/2006/relationships/image" Target="../media/image25.png"/><Relationship Id="rId10" Type="http://schemas.openxmlformats.org/officeDocument/2006/relationships/slide" Target="slide47.xml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7" Type="http://schemas.openxmlformats.org/officeDocument/2006/relationships/image" Target="../media/image3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slide" Target="slide21.xml"/><Relationship Id="rId4" Type="http://schemas.openxmlformats.org/officeDocument/2006/relationships/image" Target="../media/image2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2.xml"/><Relationship Id="rId3" Type="http://schemas.openxmlformats.org/officeDocument/2006/relationships/image" Target="../media/image34.jpeg"/><Relationship Id="rId7" Type="http://schemas.openxmlformats.org/officeDocument/2006/relationships/image" Target="../media/image46.png"/><Relationship Id="rId12" Type="http://schemas.openxmlformats.org/officeDocument/2006/relationships/image" Target="../media/image3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4.xml"/><Relationship Id="rId11" Type="http://schemas.openxmlformats.org/officeDocument/2006/relationships/image" Target="../media/image48.png"/><Relationship Id="rId5" Type="http://schemas.openxmlformats.org/officeDocument/2006/relationships/image" Target="../media/image25.png"/><Relationship Id="rId10" Type="http://schemas.openxmlformats.org/officeDocument/2006/relationships/slide" Target="slide53.xml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Relationship Id="rId4" Type="http://schemas.openxmlformats.org/officeDocument/2006/relationships/slide" Target="slide2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" Target="slide2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92026" y="1299588"/>
            <a:ext cx="7674520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Our </a:t>
            </a:r>
            <a:r>
              <a:rPr lang="en-US" sz="6000" b="1" dirty="0" smtClean="0">
                <a:solidFill>
                  <a:srgbClr val="7030A0"/>
                </a:solidFill>
              </a:rPr>
              <a:t>school facilities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chemeClr val="bg1"/>
                  </a:solidFill>
                  <a:latin typeface="Sport Day" pitchFamily="2" charset="0"/>
                </a:rPr>
                <a:t>6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2111659" y="2949791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1 – Period 1</a:t>
            </a:r>
            <a:endParaRPr lang="x-none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3" name="Google Shape;3703;p59"/>
          <p:cNvGrpSpPr/>
          <p:nvPr/>
        </p:nvGrpSpPr>
        <p:grpSpPr>
          <a:xfrm>
            <a:off x="1247857" y="1463820"/>
            <a:ext cx="3163409" cy="3092726"/>
            <a:chOff x="2649462" y="141085"/>
            <a:chExt cx="2650309" cy="2591091"/>
          </a:xfrm>
        </p:grpSpPr>
        <p:sp>
          <p:nvSpPr>
            <p:cNvPr id="3704" name="Google Shape;3704;p59"/>
            <p:cNvSpPr/>
            <p:nvPr/>
          </p:nvSpPr>
          <p:spPr>
            <a:xfrm>
              <a:off x="2745905" y="370357"/>
              <a:ext cx="2315562" cy="2277635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05" name="Google Shape;3705;p59"/>
            <p:cNvGrpSpPr/>
            <p:nvPr/>
          </p:nvGrpSpPr>
          <p:grpSpPr>
            <a:xfrm rot="10800000">
              <a:off x="2649462" y="141085"/>
              <a:ext cx="2650309" cy="2591091"/>
              <a:chOff x="6012925" y="2964625"/>
              <a:chExt cx="1341725" cy="1009975"/>
            </a:xfrm>
          </p:grpSpPr>
          <p:sp>
            <p:nvSpPr>
              <p:cNvPr id="3706" name="Google Shape;3706;p5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5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5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5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10" name="Google Shape;3710;p59"/>
          <p:cNvSpPr/>
          <p:nvPr/>
        </p:nvSpPr>
        <p:spPr>
          <a:xfrm>
            <a:off x="7084173" y="609399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1" name="Google Shape;3711;p59"/>
          <p:cNvSpPr txBox="1">
            <a:spLocks noGrp="1"/>
          </p:cNvSpPr>
          <p:nvPr>
            <p:ph type="title"/>
          </p:nvPr>
        </p:nvSpPr>
        <p:spPr>
          <a:xfrm>
            <a:off x="4381099" y="2087900"/>
            <a:ext cx="4176911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en" sz="6000" dirty="0">
                <a:solidFill>
                  <a:schemeClr val="accent5">
                    <a:lumMod val="75000"/>
                  </a:schemeClr>
                </a:solidFill>
              </a:rPr>
              <a:t>Activity 2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712" name="Google Shape;3712;p59"/>
          <p:cNvSpPr txBox="1">
            <a:spLocks noGrp="1"/>
          </p:cNvSpPr>
          <p:nvPr>
            <p:ph type="title" idx="2"/>
          </p:nvPr>
        </p:nvSpPr>
        <p:spPr>
          <a:xfrm>
            <a:off x="7016021" y="824001"/>
            <a:ext cx="1371896" cy="8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03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3714" name="Google Shape;3714;p59"/>
          <p:cNvGrpSpPr/>
          <p:nvPr/>
        </p:nvGrpSpPr>
        <p:grpSpPr>
          <a:xfrm rot="3427686">
            <a:off x="3634458" y="795838"/>
            <a:ext cx="994737" cy="994876"/>
            <a:chOff x="1460350" y="2402425"/>
            <a:chExt cx="208950" cy="208950"/>
          </a:xfrm>
        </p:grpSpPr>
        <p:sp>
          <p:nvSpPr>
            <p:cNvPr id="3715" name="Google Shape;3715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5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5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5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5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5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5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5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5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5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5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5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5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5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5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5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5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3" name="Google Shape;3743;p59"/>
          <p:cNvGrpSpPr/>
          <p:nvPr/>
        </p:nvGrpSpPr>
        <p:grpSpPr>
          <a:xfrm>
            <a:off x="794012" y="750502"/>
            <a:ext cx="2968855" cy="3642490"/>
            <a:chOff x="239325" y="2558525"/>
            <a:chExt cx="1132200" cy="1389150"/>
          </a:xfrm>
        </p:grpSpPr>
        <p:sp>
          <p:nvSpPr>
            <p:cNvPr id="3744" name="Google Shape;3744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extrusionOk="0">
                  <a:moveTo>
                    <a:pt x="21084" y="0"/>
                  </a:moveTo>
                  <a:lnTo>
                    <a:pt x="9990" y="1825"/>
                  </a:ln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59"/>
            <p:cNvSpPr/>
            <p:nvPr/>
          </p:nvSpPr>
          <p:spPr>
            <a:xfrm>
              <a:off x="665525" y="3597075"/>
              <a:ext cx="527125" cy="217325"/>
            </a:xfrm>
            <a:custGeom>
              <a:avLst/>
              <a:gdLst/>
              <a:ahLst/>
              <a:cxnLst/>
              <a:rect l="l" t="t" r="r" b="b"/>
              <a:pathLst>
                <a:path w="21085" h="8693" fill="none" extrusionOk="0">
                  <a:moveTo>
                    <a:pt x="1" y="6916"/>
                  </a:moveTo>
                  <a:lnTo>
                    <a:pt x="1" y="6916"/>
                  </a:lnTo>
                  <a:lnTo>
                    <a:pt x="145" y="7060"/>
                  </a:lnTo>
                  <a:lnTo>
                    <a:pt x="577" y="7396"/>
                  </a:lnTo>
                  <a:lnTo>
                    <a:pt x="913" y="7588"/>
                  </a:lnTo>
                  <a:lnTo>
                    <a:pt x="1298" y="7828"/>
                  </a:lnTo>
                  <a:lnTo>
                    <a:pt x="1778" y="8020"/>
                  </a:lnTo>
                  <a:lnTo>
                    <a:pt x="2354" y="8212"/>
                  </a:lnTo>
                  <a:lnTo>
                    <a:pt x="2979" y="8404"/>
                  </a:lnTo>
                  <a:lnTo>
                    <a:pt x="3747" y="8549"/>
                  </a:lnTo>
                  <a:lnTo>
                    <a:pt x="4563" y="8693"/>
                  </a:lnTo>
                  <a:lnTo>
                    <a:pt x="5476" y="8693"/>
                  </a:lnTo>
                  <a:lnTo>
                    <a:pt x="6484" y="8693"/>
                  </a:lnTo>
                  <a:lnTo>
                    <a:pt x="7637" y="8597"/>
                  </a:lnTo>
                  <a:lnTo>
                    <a:pt x="8838" y="8404"/>
                  </a:lnTo>
                  <a:lnTo>
                    <a:pt x="10182" y="8068"/>
                  </a:lnTo>
                  <a:lnTo>
                    <a:pt x="10182" y="8068"/>
                  </a:lnTo>
                  <a:lnTo>
                    <a:pt x="11479" y="7684"/>
                  </a:lnTo>
                  <a:lnTo>
                    <a:pt x="12728" y="7156"/>
                  </a:lnTo>
                  <a:lnTo>
                    <a:pt x="13880" y="6627"/>
                  </a:lnTo>
                  <a:lnTo>
                    <a:pt x="14985" y="6003"/>
                  </a:lnTo>
                  <a:lnTo>
                    <a:pt x="15945" y="5331"/>
                  </a:lnTo>
                  <a:lnTo>
                    <a:pt x="16858" y="4658"/>
                  </a:lnTo>
                  <a:lnTo>
                    <a:pt x="17674" y="3986"/>
                  </a:lnTo>
                  <a:lnTo>
                    <a:pt x="18395" y="3314"/>
                  </a:lnTo>
                  <a:lnTo>
                    <a:pt x="19019" y="2641"/>
                  </a:lnTo>
                  <a:lnTo>
                    <a:pt x="19547" y="2065"/>
                  </a:lnTo>
                  <a:lnTo>
                    <a:pt x="20412" y="1009"/>
                  </a:lnTo>
                  <a:lnTo>
                    <a:pt x="20892" y="288"/>
                  </a:lnTo>
                  <a:lnTo>
                    <a:pt x="21084" y="0"/>
                  </a:lnTo>
                  <a:lnTo>
                    <a:pt x="9990" y="1825"/>
                  </a:lnTo>
                  <a:lnTo>
                    <a:pt x="1" y="69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59"/>
            <p:cNvSpPr/>
            <p:nvPr/>
          </p:nvSpPr>
          <p:spPr>
            <a:xfrm>
              <a:off x="701550" y="3795175"/>
              <a:ext cx="218550" cy="19225"/>
            </a:xfrm>
            <a:custGeom>
              <a:avLst/>
              <a:gdLst/>
              <a:ahLst/>
              <a:cxnLst/>
              <a:rect l="l" t="t" r="r" b="b"/>
              <a:pathLst>
                <a:path w="8742" h="769" extrusionOk="0">
                  <a:moveTo>
                    <a:pt x="1" y="0"/>
                  </a:moveTo>
                  <a:lnTo>
                    <a:pt x="337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1" y="0"/>
                  </a:lnTo>
                  <a:close/>
                  <a:moveTo>
                    <a:pt x="8741" y="144"/>
                  </a:moveTo>
                  <a:lnTo>
                    <a:pt x="7925" y="336"/>
                  </a:lnTo>
                  <a:lnTo>
                    <a:pt x="7272" y="500"/>
                  </a:lnTo>
                  <a:lnTo>
                    <a:pt x="7272" y="500"/>
                  </a:lnTo>
                  <a:lnTo>
                    <a:pt x="7925" y="384"/>
                  </a:lnTo>
                  <a:lnTo>
                    <a:pt x="8741" y="144"/>
                  </a:lnTo>
                  <a:close/>
                  <a:moveTo>
                    <a:pt x="7272" y="500"/>
                  </a:moveTo>
                  <a:lnTo>
                    <a:pt x="7108" y="528"/>
                  </a:lnTo>
                  <a:lnTo>
                    <a:pt x="7012" y="548"/>
                  </a:lnTo>
                  <a:lnTo>
                    <a:pt x="7012" y="548"/>
                  </a:lnTo>
                  <a:lnTo>
                    <a:pt x="7156" y="528"/>
                  </a:lnTo>
                  <a:lnTo>
                    <a:pt x="7272" y="500"/>
                  </a:lnTo>
                  <a:close/>
                  <a:moveTo>
                    <a:pt x="7012" y="548"/>
                  </a:moveTo>
                  <a:lnTo>
                    <a:pt x="6436" y="625"/>
                  </a:lnTo>
                  <a:lnTo>
                    <a:pt x="5716" y="721"/>
                  </a:lnTo>
                  <a:lnTo>
                    <a:pt x="5668" y="769"/>
                  </a:lnTo>
                  <a:lnTo>
                    <a:pt x="6388" y="673"/>
                  </a:lnTo>
                  <a:lnTo>
                    <a:pt x="7012" y="548"/>
                  </a:lnTo>
                  <a:close/>
                </a:path>
              </a:pathLst>
            </a:custGeom>
            <a:solidFill>
              <a:srgbClr val="F6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59"/>
            <p:cNvSpPr/>
            <p:nvPr/>
          </p:nvSpPr>
          <p:spPr>
            <a:xfrm>
              <a:off x="843225" y="3798775"/>
              <a:ext cx="76875" cy="15625"/>
            </a:xfrm>
            <a:custGeom>
              <a:avLst/>
              <a:gdLst/>
              <a:ahLst/>
              <a:cxnLst/>
              <a:rect l="l" t="t" r="r" b="b"/>
              <a:pathLst>
                <a:path w="3075" h="625" fill="none" extrusionOk="0">
                  <a:moveTo>
                    <a:pt x="3074" y="0"/>
                  </a:moveTo>
                  <a:lnTo>
                    <a:pt x="3074" y="0"/>
                  </a:lnTo>
                  <a:lnTo>
                    <a:pt x="2258" y="192"/>
                  </a:lnTo>
                  <a:lnTo>
                    <a:pt x="1489" y="384"/>
                  </a:lnTo>
                  <a:lnTo>
                    <a:pt x="769" y="481"/>
                  </a:lnTo>
                  <a:lnTo>
                    <a:pt x="49" y="577"/>
                  </a:lnTo>
                  <a:lnTo>
                    <a:pt x="49" y="577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721" y="529"/>
                  </a:lnTo>
                  <a:lnTo>
                    <a:pt x="1441" y="384"/>
                  </a:lnTo>
                  <a:lnTo>
                    <a:pt x="2258" y="240"/>
                  </a:lnTo>
                  <a:lnTo>
                    <a:pt x="307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59"/>
            <p:cNvSpPr/>
            <p:nvPr/>
          </p:nvSpPr>
          <p:spPr>
            <a:xfrm>
              <a:off x="701550" y="3795175"/>
              <a:ext cx="9625" cy="3625"/>
            </a:xfrm>
            <a:custGeom>
              <a:avLst/>
              <a:gdLst/>
              <a:ahLst/>
              <a:cxnLst/>
              <a:rect l="l" t="t" r="r" b="b"/>
              <a:pathLst>
                <a:path w="385" h="14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37" y="144"/>
                  </a:lnTo>
                  <a:lnTo>
                    <a:pt x="337" y="144"/>
                  </a:lnTo>
                  <a:lnTo>
                    <a:pt x="385" y="144"/>
                  </a:lnTo>
                  <a:lnTo>
                    <a:pt x="385" y="144"/>
                  </a:lnTo>
                  <a:lnTo>
                    <a:pt x="241" y="48"/>
                  </a:lnTo>
                  <a:lnTo>
                    <a:pt x="24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59"/>
            <p:cNvSpPr/>
            <p:nvPr/>
          </p:nvSpPr>
          <p:spPr>
            <a:xfrm>
              <a:off x="707550" y="3715925"/>
              <a:ext cx="285775" cy="97275"/>
            </a:xfrm>
            <a:custGeom>
              <a:avLst/>
              <a:gdLst/>
              <a:ahLst/>
              <a:cxnLst/>
              <a:rect l="l" t="t" r="r" b="b"/>
              <a:pathLst>
                <a:path w="11431" h="3891" extrusionOk="0">
                  <a:moveTo>
                    <a:pt x="1" y="3218"/>
                  </a:moveTo>
                  <a:lnTo>
                    <a:pt x="145" y="3314"/>
                  </a:lnTo>
                  <a:lnTo>
                    <a:pt x="193" y="3266"/>
                  </a:lnTo>
                  <a:lnTo>
                    <a:pt x="1" y="3218"/>
                  </a:lnTo>
                  <a:close/>
                  <a:moveTo>
                    <a:pt x="11431" y="1"/>
                  </a:moveTo>
                  <a:lnTo>
                    <a:pt x="10951" y="385"/>
                  </a:lnTo>
                  <a:lnTo>
                    <a:pt x="10422" y="721"/>
                  </a:lnTo>
                  <a:lnTo>
                    <a:pt x="9894" y="961"/>
                  </a:lnTo>
                  <a:lnTo>
                    <a:pt x="9366" y="1153"/>
                  </a:lnTo>
                  <a:lnTo>
                    <a:pt x="8982" y="1249"/>
                  </a:lnTo>
                  <a:lnTo>
                    <a:pt x="8597" y="1297"/>
                  </a:lnTo>
                  <a:lnTo>
                    <a:pt x="7829" y="1345"/>
                  </a:lnTo>
                  <a:lnTo>
                    <a:pt x="6965" y="1297"/>
                  </a:lnTo>
                  <a:lnTo>
                    <a:pt x="6676" y="2018"/>
                  </a:lnTo>
                  <a:lnTo>
                    <a:pt x="6340" y="2642"/>
                  </a:lnTo>
                  <a:lnTo>
                    <a:pt x="5956" y="3314"/>
                  </a:lnTo>
                  <a:lnTo>
                    <a:pt x="5476" y="3891"/>
                  </a:lnTo>
                  <a:lnTo>
                    <a:pt x="6196" y="3795"/>
                  </a:lnTo>
                  <a:lnTo>
                    <a:pt x="6916" y="3698"/>
                  </a:lnTo>
                  <a:lnTo>
                    <a:pt x="7685" y="3506"/>
                  </a:lnTo>
                  <a:lnTo>
                    <a:pt x="8501" y="3314"/>
                  </a:lnTo>
                  <a:lnTo>
                    <a:pt x="9174" y="3122"/>
                  </a:lnTo>
                  <a:lnTo>
                    <a:pt x="9846" y="2834"/>
                  </a:lnTo>
                  <a:lnTo>
                    <a:pt x="10182" y="2546"/>
                  </a:lnTo>
                  <a:lnTo>
                    <a:pt x="10470" y="2210"/>
                  </a:lnTo>
                  <a:lnTo>
                    <a:pt x="10807" y="1681"/>
                  </a:lnTo>
                  <a:lnTo>
                    <a:pt x="11095" y="1153"/>
                  </a:lnTo>
                  <a:lnTo>
                    <a:pt x="11287" y="625"/>
                  </a:lnTo>
                  <a:lnTo>
                    <a:pt x="1143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59"/>
            <p:cNvSpPr/>
            <p:nvPr/>
          </p:nvSpPr>
          <p:spPr>
            <a:xfrm>
              <a:off x="707550" y="3796375"/>
              <a:ext cx="4825" cy="2425"/>
            </a:xfrm>
            <a:custGeom>
              <a:avLst/>
              <a:gdLst/>
              <a:ahLst/>
              <a:cxnLst/>
              <a:rect l="l" t="t" r="r" b="b"/>
              <a:pathLst>
                <a:path w="193" h="9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193" y="48"/>
                  </a:lnTo>
                  <a:lnTo>
                    <a:pt x="193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59"/>
            <p:cNvSpPr/>
            <p:nvPr/>
          </p:nvSpPr>
          <p:spPr>
            <a:xfrm>
              <a:off x="844425" y="3715925"/>
              <a:ext cx="148900" cy="97275"/>
            </a:xfrm>
            <a:custGeom>
              <a:avLst/>
              <a:gdLst/>
              <a:ahLst/>
              <a:cxnLst/>
              <a:rect l="l" t="t" r="r" b="b"/>
              <a:pathLst>
                <a:path w="5956" h="3891" fill="none" extrusionOk="0">
                  <a:moveTo>
                    <a:pt x="5956" y="1"/>
                  </a:moveTo>
                  <a:lnTo>
                    <a:pt x="5956" y="1"/>
                  </a:lnTo>
                  <a:lnTo>
                    <a:pt x="5476" y="385"/>
                  </a:lnTo>
                  <a:lnTo>
                    <a:pt x="4947" y="721"/>
                  </a:lnTo>
                  <a:lnTo>
                    <a:pt x="4419" y="961"/>
                  </a:lnTo>
                  <a:lnTo>
                    <a:pt x="3891" y="1153"/>
                  </a:lnTo>
                  <a:lnTo>
                    <a:pt x="3891" y="1153"/>
                  </a:lnTo>
                  <a:lnTo>
                    <a:pt x="3507" y="1249"/>
                  </a:lnTo>
                  <a:lnTo>
                    <a:pt x="3122" y="1297"/>
                  </a:lnTo>
                  <a:lnTo>
                    <a:pt x="2354" y="1345"/>
                  </a:lnTo>
                  <a:lnTo>
                    <a:pt x="2354" y="1345"/>
                  </a:lnTo>
                  <a:lnTo>
                    <a:pt x="1490" y="1297"/>
                  </a:lnTo>
                  <a:lnTo>
                    <a:pt x="1490" y="1297"/>
                  </a:lnTo>
                  <a:lnTo>
                    <a:pt x="1201" y="2018"/>
                  </a:lnTo>
                  <a:lnTo>
                    <a:pt x="865" y="2642"/>
                  </a:lnTo>
                  <a:lnTo>
                    <a:pt x="481" y="3314"/>
                  </a:lnTo>
                  <a:lnTo>
                    <a:pt x="1" y="3891"/>
                  </a:lnTo>
                  <a:lnTo>
                    <a:pt x="1" y="3891"/>
                  </a:lnTo>
                  <a:lnTo>
                    <a:pt x="721" y="3795"/>
                  </a:lnTo>
                  <a:lnTo>
                    <a:pt x="1441" y="3698"/>
                  </a:lnTo>
                  <a:lnTo>
                    <a:pt x="2210" y="3506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026" y="3314"/>
                  </a:lnTo>
                  <a:lnTo>
                    <a:pt x="3699" y="3122"/>
                  </a:lnTo>
                  <a:lnTo>
                    <a:pt x="4371" y="2834"/>
                  </a:lnTo>
                  <a:lnTo>
                    <a:pt x="4371" y="2834"/>
                  </a:lnTo>
                  <a:lnTo>
                    <a:pt x="4707" y="2546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4995" y="2210"/>
                  </a:lnTo>
                  <a:lnTo>
                    <a:pt x="5332" y="1681"/>
                  </a:lnTo>
                  <a:lnTo>
                    <a:pt x="5620" y="1153"/>
                  </a:lnTo>
                  <a:lnTo>
                    <a:pt x="5812" y="625"/>
                  </a:lnTo>
                  <a:lnTo>
                    <a:pt x="595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extrusionOk="0">
                  <a:moveTo>
                    <a:pt x="3506" y="0"/>
                  </a:moveTo>
                  <a:lnTo>
                    <a:pt x="0" y="3170"/>
                  </a:lnTo>
                  <a:lnTo>
                    <a:pt x="961" y="3842"/>
                  </a:lnTo>
                  <a:lnTo>
                    <a:pt x="1777" y="4467"/>
                  </a:lnTo>
                  <a:lnTo>
                    <a:pt x="2498" y="5139"/>
                  </a:lnTo>
                  <a:lnTo>
                    <a:pt x="3122" y="5715"/>
                  </a:lnTo>
                  <a:lnTo>
                    <a:pt x="3650" y="6340"/>
                  </a:lnTo>
                  <a:lnTo>
                    <a:pt x="4082" y="6916"/>
                  </a:lnTo>
                  <a:lnTo>
                    <a:pt x="4371" y="7492"/>
                  </a:lnTo>
                  <a:lnTo>
                    <a:pt x="4659" y="8020"/>
                  </a:lnTo>
                  <a:lnTo>
                    <a:pt x="4803" y="8549"/>
                  </a:lnTo>
                  <a:lnTo>
                    <a:pt x="4899" y="9077"/>
                  </a:lnTo>
                  <a:lnTo>
                    <a:pt x="4947" y="9557"/>
                  </a:lnTo>
                  <a:lnTo>
                    <a:pt x="4899" y="9990"/>
                  </a:lnTo>
                  <a:lnTo>
                    <a:pt x="4803" y="10470"/>
                  </a:lnTo>
                  <a:lnTo>
                    <a:pt x="4659" y="10902"/>
                  </a:lnTo>
                  <a:lnTo>
                    <a:pt x="4515" y="11286"/>
                  </a:lnTo>
                  <a:lnTo>
                    <a:pt x="4275" y="11670"/>
                  </a:lnTo>
                  <a:lnTo>
                    <a:pt x="4034" y="12055"/>
                  </a:lnTo>
                  <a:lnTo>
                    <a:pt x="3746" y="12391"/>
                  </a:lnTo>
                  <a:lnTo>
                    <a:pt x="3170" y="13015"/>
                  </a:lnTo>
                  <a:lnTo>
                    <a:pt x="2498" y="13543"/>
                  </a:lnTo>
                  <a:lnTo>
                    <a:pt x="1873" y="14024"/>
                  </a:lnTo>
                  <a:lnTo>
                    <a:pt x="1297" y="14360"/>
                  </a:lnTo>
                  <a:lnTo>
                    <a:pt x="865" y="14600"/>
                  </a:lnTo>
                  <a:lnTo>
                    <a:pt x="433" y="14792"/>
                  </a:lnTo>
                  <a:lnTo>
                    <a:pt x="769" y="16377"/>
                  </a:lnTo>
                  <a:lnTo>
                    <a:pt x="1057" y="17481"/>
                  </a:lnTo>
                  <a:lnTo>
                    <a:pt x="1201" y="17914"/>
                  </a:lnTo>
                  <a:lnTo>
                    <a:pt x="1249" y="18010"/>
                  </a:lnTo>
                  <a:lnTo>
                    <a:pt x="1297" y="18106"/>
                  </a:lnTo>
                  <a:lnTo>
                    <a:pt x="1393" y="18106"/>
                  </a:lnTo>
                  <a:lnTo>
                    <a:pt x="1441" y="18058"/>
                  </a:lnTo>
                  <a:lnTo>
                    <a:pt x="1585" y="17866"/>
                  </a:lnTo>
                  <a:lnTo>
                    <a:pt x="1681" y="17529"/>
                  </a:lnTo>
                  <a:lnTo>
                    <a:pt x="1825" y="17193"/>
                  </a:lnTo>
                  <a:lnTo>
                    <a:pt x="1969" y="16473"/>
                  </a:lnTo>
                  <a:lnTo>
                    <a:pt x="2065" y="16137"/>
                  </a:lnTo>
                  <a:lnTo>
                    <a:pt x="3314" y="15464"/>
                  </a:lnTo>
                  <a:lnTo>
                    <a:pt x="4371" y="14792"/>
                  </a:lnTo>
                  <a:lnTo>
                    <a:pt x="5331" y="14120"/>
                  </a:lnTo>
                  <a:lnTo>
                    <a:pt x="6148" y="13447"/>
                  </a:lnTo>
                  <a:lnTo>
                    <a:pt x="6820" y="12727"/>
                  </a:lnTo>
                  <a:lnTo>
                    <a:pt x="7396" y="12055"/>
                  </a:lnTo>
                  <a:lnTo>
                    <a:pt x="7828" y="11334"/>
                  </a:lnTo>
                  <a:lnTo>
                    <a:pt x="8165" y="10662"/>
                  </a:lnTo>
                  <a:lnTo>
                    <a:pt x="8405" y="9990"/>
                  </a:lnTo>
                  <a:lnTo>
                    <a:pt x="8597" y="9317"/>
                  </a:lnTo>
                  <a:lnTo>
                    <a:pt x="8645" y="8645"/>
                  </a:lnTo>
                  <a:lnTo>
                    <a:pt x="8645" y="7972"/>
                  </a:lnTo>
                  <a:lnTo>
                    <a:pt x="8597" y="7300"/>
                  </a:lnTo>
                  <a:lnTo>
                    <a:pt x="8453" y="6676"/>
                  </a:lnTo>
                  <a:lnTo>
                    <a:pt x="8261" y="6051"/>
                  </a:lnTo>
                  <a:lnTo>
                    <a:pt x="8020" y="5475"/>
                  </a:lnTo>
                  <a:lnTo>
                    <a:pt x="7732" y="4851"/>
                  </a:lnTo>
                  <a:lnTo>
                    <a:pt x="7444" y="4323"/>
                  </a:lnTo>
                  <a:lnTo>
                    <a:pt x="7108" y="3794"/>
                  </a:lnTo>
                  <a:lnTo>
                    <a:pt x="6724" y="3266"/>
                  </a:lnTo>
                  <a:lnTo>
                    <a:pt x="6003" y="2354"/>
                  </a:lnTo>
                  <a:lnTo>
                    <a:pt x="5235" y="1537"/>
                  </a:lnTo>
                  <a:lnTo>
                    <a:pt x="4563" y="913"/>
                  </a:lnTo>
                  <a:lnTo>
                    <a:pt x="4034" y="433"/>
                  </a:lnTo>
                  <a:lnTo>
                    <a:pt x="350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59"/>
            <p:cNvSpPr/>
            <p:nvPr/>
          </p:nvSpPr>
          <p:spPr>
            <a:xfrm>
              <a:off x="870850" y="3466200"/>
              <a:ext cx="216125" cy="452650"/>
            </a:xfrm>
            <a:custGeom>
              <a:avLst/>
              <a:gdLst/>
              <a:ahLst/>
              <a:cxnLst/>
              <a:rect l="l" t="t" r="r" b="b"/>
              <a:pathLst>
                <a:path w="8645" h="18106" fill="none" extrusionOk="0">
                  <a:moveTo>
                    <a:pt x="3506" y="0"/>
                  </a:moveTo>
                  <a:lnTo>
                    <a:pt x="3506" y="0"/>
                  </a:lnTo>
                  <a:lnTo>
                    <a:pt x="4034" y="433"/>
                  </a:lnTo>
                  <a:lnTo>
                    <a:pt x="4563" y="913"/>
                  </a:lnTo>
                  <a:lnTo>
                    <a:pt x="5235" y="1537"/>
                  </a:lnTo>
                  <a:lnTo>
                    <a:pt x="6003" y="2354"/>
                  </a:lnTo>
                  <a:lnTo>
                    <a:pt x="6724" y="3266"/>
                  </a:lnTo>
                  <a:lnTo>
                    <a:pt x="7108" y="3794"/>
                  </a:lnTo>
                  <a:lnTo>
                    <a:pt x="7444" y="4323"/>
                  </a:lnTo>
                  <a:lnTo>
                    <a:pt x="7732" y="4851"/>
                  </a:lnTo>
                  <a:lnTo>
                    <a:pt x="8020" y="5475"/>
                  </a:lnTo>
                  <a:lnTo>
                    <a:pt x="8261" y="6051"/>
                  </a:lnTo>
                  <a:lnTo>
                    <a:pt x="8453" y="6676"/>
                  </a:lnTo>
                  <a:lnTo>
                    <a:pt x="8597" y="7300"/>
                  </a:lnTo>
                  <a:lnTo>
                    <a:pt x="8645" y="7972"/>
                  </a:lnTo>
                  <a:lnTo>
                    <a:pt x="8645" y="8645"/>
                  </a:lnTo>
                  <a:lnTo>
                    <a:pt x="8597" y="9317"/>
                  </a:lnTo>
                  <a:lnTo>
                    <a:pt x="8405" y="9990"/>
                  </a:lnTo>
                  <a:lnTo>
                    <a:pt x="8165" y="10662"/>
                  </a:lnTo>
                  <a:lnTo>
                    <a:pt x="7828" y="11334"/>
                  </a:lnTo>
                  <a:lnTo>
                    <a:pt x="7396" y="12055"/>
                  </a:lnTo>
                  <a:lnTo>
                    <a:pt x="6820" y="12727"/>
                  </a:lnTo>
                  <a:lnTo>
                    <a:pt x="6148" y="13447"/>
                  </a:lnTo>
                  <a:lnTo>
                    <a:pt x="5331" y="14120"/>
                  </a:lnTo>
                  <a:lnTo>
                    <a:pt x="4371" y="14792"/>
                  </a:lnTo>
                  <a:lnTo>
                    <a:pt x="3314" y="15464"/>
                  </a:lnTo>
                  <a:lnTo>
                    <a:pt x="2065" y="16137"/>
                  </a:lnTo>
                  <a:lnTo>
                    <a:pt x="2065" y="16137"/>
                  </a:lnTo>
                  <a:lnTo>
                    <a:pt x="1969" y="16473"/>
                  </a:lnTo>
                  <a:lnTo>
                    <a:pt x="1825" y="17193"/>
                  </a:lnTo>
                  <a:lnTo>
                    <a:pt x="1681" y="17529"/>
                  </a:lnTo>
                  <a:lnTo>
                    <a:pt x="1585" y="17866"/>
                  </a:lnTo>
                  <a:lnTo>
                    <a:pt x="1441" y="18058"/>
                  </a:lnTo>
                  <a:lnTo>
                    <a:pt x="1393" y="18106"/>
                  </a:lnTo>
                  <a:lnTo>
                    <a:pt x="1297" y="18106"/>
                  </a:lnTo>
                  <a:lnTo>
                    <a:pt x="1297" y="18106"/>
                  </a:lnTo>
                  <a:lnTo>
                    <a:pt x="1249" y="18010"/>
                  </a:lnTo>
                  <a:lnTo>
                    <a:pt x="1201" y="17914"/>
                  </a:lnTo>
                  <a:lnTo>
                    <a:pt x="1057" y="17481"/>
                  </a:lnTo>
                  <a:lnTo>
                    <a:pt x="769" y="16377"/>
                  </a:lnTo>
                  <a:lnTo>
                    <a:pt x="433" y="14792"/>
                  </a:lnTo>
                  <a:lnTo>
                    <a:pt x="433" y="14792"/>
                  </a:lnTo>
                  <a:lnTo>
                    <a:pt x="865" y="14600"/>
                  </a:lnTo>
                  <a:lnTo>
                    <a:pt x="1297" y="14360"/>
                  </a:lnTo>
                  <a:lnTo>
                    <a:pt x="1873" y="14024"/>
                  </a:lnTo>
                  <a:lnTo>
                    <a:pt x="2498" y="13543"/>
                  </a:lnTo>
                  <a:lnTo>
                    <a:pt x="3170" y="13015"/>
                  </a:lnTo>
                  <a:lnTo>
                    <a:pt x="3746" y="12391"/>
                  </a:lnTo>
                  <a:lnTo>
                    <a:pt x="4034" y="12055"/>
                  </a:lnTo>
                  <a:lnTo>
                    <a:pt x="4275" y="11670"/>
                  </a:lnTo>
                  <a:lnTo>
                    <a:pt x="4515" y="11286"/>
                  </a:lnTo>
                  <a:lnTo>
                    <a:pt x="4659" y="10902"/>
                  </a:lnTo>
                  <a:lnTo>
                    <a:pt x="4803" y="10470"/>
                  </a:lnTo>
                  <a:lnTo>
                    <a:pt x="4899" y="9990"/>
                  </a:lnTo>
                  <a:lnTo>
                    <a:pt x="4947" y="9557"/>
                  </a:lnTo>
                  <a:lnTo>
                    <a:pt x="4899" y="9077"/>
                  </a:lnTo>
                  <a:lnTo>
                    <a:pt x="4803" y="8549"/>
                  </a:lnTo>
                  <a:lnTo>
                    <a:pt x="4659" y="8020"/>
                  </a:lnTo>
                  <a:lnTo>
                    <a:pt x="4371" y="7492"/>
                  </a:lnTo>
                  <a:lnTo>
                    <a:pt x="4082" y="6916"/>
                  </a:lnTo>
                  <a:lnTo>
                    <a:pt x="3650" y="6340"/>
                  </a:lnTo>
                  <a:lnTo>
                    <a:pt x="3122" y="5715"/>
                  </a:lnTo>
                  <a:lnTo>
                    <a:pt x="2498" y="5139"/>
                  </a:lnTo>
                  <a:lnTo>
                    <a:pt x="1777" y="4467"/>
                  </a:lnTo>
                  <a:lnTo>
                    <a:pt x="961" y="3842"/>
                  </a:lnTo>
                  <a:lnTo>
                    <a:pt x="0" y="3170"/>
                  </a:lnTo>
                  <a:lnTo>
                    <a:pt x="350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09" y="1"/>
                  </a:move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3026" y="2498"/>
                  </a:moveTo>
                  <a:lnTo>
                    <a:pt x="3026" y="2498"/>
                  </a:lnTo>
                  <a:lnTo>
                    <a:pt x="2834" y="2306"/>
                  </a:lnTo>
                  <a:lnTo>
                    <a:pt x="2594" y="2114"/>
                  </a:lnTo>
                  <a:lnTo>
                    <a:pt x="2450" y="2018"/>
                  </a:lnTo>
                  <a:lnTo>
                    <a:pt x="2306" y="1970"/>
                  </a:lnTo>
                  <a:lnTo>
                    <a:pt x="2161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825" y="2258"/>
                  </a:lnTo>
                  <a:lnTo>
                    <a:pt x="1681" y="2546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489" y="1441"/>
                  </a:lnTo>
                  <a:lnTo>
                    <a:pt x="1393" y="481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09" y="1"/>
                  </a:lnTo>
                  <a:lnTo>
                    <a:pt x="625" y="49"/>
                  </a:lnTo>
                  <a:lnTo>
                    <a:pt x="240" y="97"/>
                  </a:lnTo>
                  <a:lnTo>
                    <a:pt x="96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433"/>
                  </a:lnTo>
                  <a:lnTo>
                    <a:pt x="48" y="1009"/>
                  </a:lnTo>
                  <a:lnTo>
                    <a:pt x="144" y="1826"/>
                  </a:lnTo>
                  <a:lnTo>
                    <a:pt x="240" y="2690"/>
                  </a:lnTo>
                  <a:lnTo>
                    <a:pt x="385" y="3603"/>
                  </a:lnTo>
                  <a:lnTo>
                    <a:pt x="577" y="4371"/>
                  </a:lnTo>
                  <a:lnTo>
                    <a:pt x="721" y="4659"/>
                  </a:lnTo>
                  <a:lnTo>
                    <a:pt x="817" y="4899"/>
                  </a:lnTo>
                  <a:lnTo>
                    <a:pt x="913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297" y="5091"/>
                  </a:lnTo>
                  <a:lnTo>
                    <a:pt x="1537" y="4899"/>
                  </a:lnTo>
                  <a:lnTo>
                    <a:pt x="1729" y="4659"/>
                  </a:lnTo>
                  <a:lnTo>
                    <a:pt x="1921" y="4371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450" y="3410"/>
                  </a:lnTo>
                  <a:lnTo>
                    <a:pt x="2786" y="3122"/>
                  </a:lnTo>
                  <a:lnTo>
                    <a:pt x="2930" y="2978"/>
                  </a:lnTo>
                  <a:lnTo>
                    <a:pt x="3026" y="2786"/>
                  </a:lnTo>
                  <a:lnTo>
                    <a:pt x="3074" y="2642"/>
                  </a:lnTo>
                  <a:lnTo>
                    <a:pt x="3026" y="24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extrusionOk="0">
                  <a:moveTo>
                    <a:pt x="1057" y="1"/>
                  </a:move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59"/>
            <p:cNvSpPr/>
            <p:nvPr/>
          </p:nvSpPr>
          <p:spPr>
            <a:xfrm>
              <a:off x="873250" y="3819175"/>
              <a:ext cx="76850" cy="128500"/>
            </a:xfrm>
            <a:custGeom>
              <a:avLst/>
              <a:gdLst/>
              <a:ahLst/>
              <a:cxnLst/>
              <a:rect l="l" t="t" r="r" b="b"/>
              <a:pathLst>
                <a:path w="3074" h="5140" fill="none" extrusionOk="0">
                  <a:moveTo>
                    <a:pt x="1057" y="1"/>
                  </a:moveTo>
                  <a:lnTo>
                    <a:pt x="1057" y="1"/>
                  </a:lnTo>
                  <a:lnTo>
                    <a:pt x="433" y="49"/>
                  </a:lnTo>
                  <a:lnTo>
                    <a:pt x="144" y="97"/>
                  </a:lnTo>
                  <a:lnTo>
                    <a:pt x="48" y="145"/>
                  </a:lnTo>
                  <a:lnTo>
                    <a:pt x="0" y="193"/>
                  </a:lnTo>
                  <a:lnTo>
                    <a:pt x="0" y="193"/>
                  </a:lnTo>
                  <a:lnTo>
                    <a:pt x="0" y="337"/>
                  </a:lnTo>
                  <a:lnTo>
                    <a:pt x="0" y="337"/>
                  </a:lnTo>
                  <a:lnTo>
                    <a:pt x="96" y="1393"/>
                  </a:lnTo>
                  <a:lnTo>
                    <a:pt x="288" y="3026"/>
                  </a:lnTo>
                  <a:lnTo>
                    <a:pt x="433" y="3795"/>
                  </a:lnTo>
                  <a:lnTo>
                    <a:pt x="625" y="4467"/>
                  </a:lnTo>
                  <a:lnTo>
                    <a:pt x="721" y="4755"/>
                  </a:lnTo>
                  <a:lnTo>
                    <a:pt x="817" y="4947"/>
                  </a:lnTo>
                  <a:lnTo>
                    <a:pt x="961" y="5091"/>
                  </a:lnTo>
                  <a:lnTo>
                    <a:pt x="1057" y="5139"/>
                  </a:lnTo>
                  <a:lnTo>
                    <a:pt x="1057" y="5139"/>
                  </a:lnTo>
                  <a:lnTo>
                    <a:pt x="1105" y="5139"/>
                  </a:lnTo>
                  <a:lnTo>
                    <a:pt x="1105" y="5139"/>
                  </a:lnTo>
                  <a:lnTo>
                    <a:pt x="1201" y="5139"/>
                  </a:lnTo>
                  <a:lnTo>
                    <a:pt x="1345" y="5091"/>
                  </a:lnTo>
                  <a:lnTo>
                    <a:pt x="1537" y="4899"/>
                  </a:lnTo>
                  <a:lnTo>
                    <a:pt x="1777" y="4611"/>
                  </a:lnTo>
                  <a:lnTo>
                    <a:pt x="1921" y="4323"/>
                  </a:lnTo>
                  <a:lnTo>
                    <a:pt x="2209" y="3795"/>
                  </a:lnTo>
                  <a:lnTo>
                    <a:pt x="2306" y="3507"/>
                  </a:lnTo>
                  <a:lnTo>
                    <a:pt x="2306" y="3507"/>
                  </a:lnTo>
                  <a:lnTo>
                    <a:pt x="2690" y="3218"/>
                  </a:lnTo>
                  <a:lnTo>
                    <a:pt x="2978" y="2882"/>
                  </a:lnTo>
                  <a:lnTo>
                    <a:pt x="3074" y="2738"/>
                  </a:lnTo>
                  <a:lnTo>
                    <a:pt x="3074" y="2642"/>
                  </a:lnTo>
                  <a:lnTo>
                    <a:pt x="3074" y="2642"/>
                  </a:lnTo>
                  <a:lnTo>
                    <a:pt x="3026" y="2498"/>
                  </a:lnTo>
                  <a:lnTo>
                    <a:pt x="3026" y="2498"/>
                  </a:lnTo>
                  <a:lnTo>
                    <a:pt x="2882" y="2354"/>
                  </a:lnTo>
                  <a:lnTo>
                    <a:pt x="2690" y="2162"/>
                  </a:lnTo>
                  <a:lnTo>
                    <a:pt x="2450" y="2018"/>
                  </a:lnTo>
                  <a:lnTo>
                    <a:pt x="2258" y="1970"/>
                  </a:lnTo>
                  <a:lnTo>
                    <a:pt x="2258" y="1970"/>
                  </a:lnTo>
                  <a:lnTo>
                    <a:pt x="2017" y="2018"/>
                  </a:lnTo>
                  <a:lnTo>
                    <a:pt x="2017" y="2018"/>
                  </a:lnTo>
                  <a:lnTo>
                    <a:pt x="1921" y="2114"/>
                  </a:lnTo>
                  <a:lnTo>
                    <a:pt x="1921" y="2114"/>
                  </a:lnTo>
                  <a:lnTo>
                    <a:pt x="1777" y="2306"/>
                  </a:lnTo>
                  <a:lnTo>
                    <a:pt x="1681" y="2594"/>
                  </a:lnTo>
                  <a:lnTo>
                    <a:pt x="1585" y="2882"/>
                  </a:lnTo>
                  <a:lnTo>
                    <a:pt x="1585" y="2882"/>
                  </a:lnTo>
                  <a:lnTo>
                    <a:pt x="1537" y="1730"/>
                  </a:lnTo>
                  <a:lnTo>
                    <a:pt x="1441" y="817"/>
                  </a:lnTo>
                  <a:lnTo>
                    <a:pt x="1345" y="145"/>
                  </a:lnTo>
                  <a:lnTo>
                    <a:pt x="1345" y="145"/>
                  </a:lnTo>
                  <a:lnTo>
                    <a:pt x="1297" y="49"/>
                  </a:lnTo>
                  <a:lnTo>
                    <a:pt x="1297" y="1"/>
                  </a:lnTo>
                  <a:lnTo>
                    <a:pt x="1297" y="1"/>
                  </a:lnTo>
                  <a:lnTo>
                    <a:pt x="10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59"/>
            <p:cNvSpPr/>
            <p:nvPr/>
          </p:nvSpPr>
          <p:spPr>
            <a:xfrm>
              <a:off x="882850" y="3819175"/>
              <a:ext cx="67250" cy="127300"/>
            </a:xfrm>
            <a:custGeom>
              <a:avLst/>
              <a:gdLst/>
              <a:ahLst/>
              <a:cxnLst/>
              <a:rect l="l" t="t" r="r" b="b"/>
              <a:pathLst>
                <a:path w="2690" h="5092" extrusionOk="0">
                  <a:moveTo>
                    <a:pt x="529" y="1"/>
                  </a:moveTo>
                  <a:lnTo>
                    <a:pt x="1" y="49"/>
                  </a:lnTo>
                  <a:lnTo>
                    <a:pt x="97" y="1057"/>
                  </a:lnTo>
                  <a:lnTo>
                    <a:pt x="289" y="2546"/>
                  </a:lnTo>
                  <a:lnTo>
                    <a:pt x="433" y="3266"/>
                  </a:lnTo>
                  <a:lnTo>
                    <a:pt x="577" y="3987"/>
                  </a:lnTo>
                  <a:lnTo>
                    <a:pt x="721" y="4611"/>
                  </a:lnTo>
                  <a:lnTo>
                    <a:pt x="961" y="5091"/>
                  </a:lnTo>
                  <a:lnTo>
                    <a:pt x="1153" y="4899"/>
                  </a:lnTo>
                  <a:lnTo>
                    <a:pt x="1297" y="4707"/>
                  </a:lnTo>
                  <a:lnTo>
                    <a:pt x="1633" y="4179"/>
                  </a:lnTo>
                  <a:lnTo>
                    <a:pt x="1874" y="3699"/>
                  </a:lnTo>
                  <a:lnTo>
                    <a:pt x="1922" y="3507"/>
                  </a:lnTo>
                  <a:lnTo>
                    <a:pt x="2066" y="3410"/>
                  </a:lnTo>
                  <a:lnTo>
                    <a:pt x="2402" y="3122"/>
                  </a:lnTo>
                  <a:lnTo>
                    <a:pt x="2546" y="2978"/>
                  </a:lnTo>
                  <a:lnTo>
                    <a:pt x="2642" y="2786"/>
                  </a:lnTo>
                  <a:lnTo>
                    <a:pt x="2690" y="2642"/>
                  </a:lnTo>
                  <a:lnTo>
                    <a:pt x="2642" y="2498"/>
                  </a:lnTo>
                  <a:lnTo>
                    <a:pt x="2450" y="2306"/>
                  </a:lnTo>
                  <a:lnTo>
                    <a:pt x="2210" y="2114"/>
                  </a:lnTo>
                  <a:lnTo>
                    <a:pt x="2066" y="2018"/>
                  </a:lnTo>
                  <a:lnTo>
                    <a:pt x="1922" y="1970"/>
                  </a:lnTo>
                  <a:lnTo>
                    <a:pt x="1777" y="1970"/>
                  </a:lnTo>
                  <a:lnTo>
                    <a:pt x="1633" y="2018"/>
                  </a:lnTo>
                  <a:lnTo>
                    <a:pt x="1537" y="2114"/>
                  </a:lnTo>
                  <a:lnTo>
                    <a:pt x="1441" y="2258"/>
                  </a:lnTo>
                  <a:lnTo>
                    <a:pt x="1297" y="2546"/>
                  </a:lnTo>
                  <a:lnTo>
                    <a:pt x="1201" y="2882"/>
                  </a:lnTo>
                  <a:lnTo>
                    <a:pt x="1105" y="1441"/>
                  </a:lnTo>
                  <a:lnTo>
                    <a:pt x="1009" y="481"/>
                  </a:lnTo>
                  <a:lnTo>
                    <a:pt x="961" y="145"/>
                  </a:lnTo>
                  <a:lnTo>
                    <a:pt x="913" y="49"/>
                  </a:lnTo>
                  <a:lnTo>
                    <a:pt x="913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59"/>
            <p:cNvSpPr/>
            <p:nvPr/>
          </p:nvSpPr>
          <p:spPr>
            <a:xfrm>
              <a:off x="894850" y="3910425"/>
              <a:ext cx="33650" cy="36050"/>
            </a:xfrm>
            <a:custGeom>
              <a:avLst/>
              <a:gdLst/>
              <a:ahLst/>
              <a:cxnLst/>
              <a:rect l="l" t="t" r="r" b="b"/>
              <a:pathLst>
                <a:path w="1346" h="1442" extrusionOk="0">
                  <a:moveTo>
                    <a:pt x="1" y="1"/>
                  </a:moveTo>
                  <a:lnTo>
                    <a:pt x="193" y="817"/>
                  </a:lnTo>
                  <a:lnTo>
                    <a:pt x="337" y="1153"/>
                  </a:lnTo>
                  <a:lnTo>
                    <a:pt x="481" y="1441"/>
                  </a:lnTo>
                  <a:lnTo>
                    <a:pt x="577" y="1297"/>
                  </a:lnTo>
                  <a:lnTo>
                    <a:pt x="721" y="1201"/>
                  </a:lnTo>
                  <a:lnTo>
                    <a:pt x="961" y="865"/>
                  </a:lnTo>
                  <a:lnTo>
                    <a:pt x="1201" y="481"/>
                  </a:lnTo>
                  <a:lnTo>
                    <a:pt x="1345" y="145"/>
                  </a:lnTo>
                  <a:lnTo>
                    <a:pt x="721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59"/>
            <p:cNvSpPr/>
            <p:nvPr/>
          </p:nvSpPr>
          <p:spPr>
            <a:xfrm>
              <a:off x="969300" y="3715925"/>
              <a:ext cx="24025" cy="55250"/>
            </a:xfrm>
            <a:custGeom>
              <a:avLst/>
              <a:gdLst/>
              <a:ahLst/>
              <a:cxnLst/>
              <a:rect l="l" t="t" r="r" b="b"/>
              <a:pathLst>
                <a:path w="961" h="2210" fill="none" extrusionOk="0">
                  <a:moveTo>
                    <a:pt x="961" y="1"/>
                  </a:moveTo>
                  <a:lnTo>
                    <a:pt x="961" y="1"/>
                  </a:lnTo>
                  <a:lnTo>
                    <a:pt x="961" y="1"/>
                  </a:lnTo>
                  <a:lnTo>
                    <a:pt x="961" y="1"/>
                  </a:lnTo>
                  <a:lnTo>
                    <a:pt x="817" y="625"/>
                  </a:lnTo>
                  <a:lnTo>
                    <a:pt x="625" y="1153"/>
                  </a:lnTo>
                  <a:lnTo>
                    <a:pt x="337" y="1681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0" y="2210"/>
                  </a:lnTo>
                  <a:lnTo>
                    <a:pt x="337" y="1681"/>
                  </a:lnTo>
                  <a:lnTo>
                    <a:pt x="625" y="1153"/>
                  </a:lnTo>
                  <a:lnTo>
                    <a:pt x="817" y="625"/>
                  </a:lnTo>
                  <a:lnTo>
                    <a:pt x="96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extrusionOk="0">
                  <a:moveTo>
                    <a:pt x="4323" y="1"/>
                  </a:move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59"/>
            <p:cNvSpPr/>
            <p:nvPr/>
          </p:nvSpPr>
          <p:spPr>
            <a:xfrm>
              <a:off x="969300" y="3642675"/>
              <a:ext cx="117675" cy="128500"/>
            </a:xfrm>
            <a:custGeom>
              <a:avLst/>
              <a:gdLst/>
              <a:ahLst/>
              <a:cxnLst/>
              <a:rect l="l" t="t" r="r" b="b"/>
              <a:pathLst>
                <a:path w="4707" h="5140" fill="none" extrusionOk="0">
                  <a:moveTo>
                    <a:pt x="4323" y="1"/>
                  </a:moveTo>
                  <a:lnTo>
                    <a:pt x="4323" y="1"/>
                  </a:lnTo>
                  <a:lnTo>
                    <a:pt x="4179" y="49"/>
                  </a:lnTo>
                  <a:lnTo>
                    <a:pt x="4082" y="97"/>
                  </a:lnTo>
                  <a:lnTo>
                    <a:pt x="3794" y="289"/>
                  </a:lnTo>
                  <a:lnTo>
                    <a:pt x="3410" y="625"/>
                  </a:lnTo>
                  <a:lnTo>
                    <a:pt x="3026" y="1010"/>
                  </a:lnTo>
                  <a:lnTo>
                    <a:pt x="2065" y="1970"/>
                  </a:lnTo>
                  <a:lnTo>
                    <a:pt x="1537" y="2450"/>
                  </a:lnTo>
                  <a:lnTo>
                    <a:pt x="961" y="2931"/>
                  </a:lnTo>
                  <a:lnTo>
                    <a:pt x="961" y="2931"/>
                  </a:lnTo>
                  <a:lnTo>
                    <a:pt x="817" y="3555"/>
                  </a:lnTo>
                  <a:lnTo>
                    <a:pt x="625" y="4083"/>
                  </a:lnTo>
                  <a:lnTo>
                    <a:pt x="337" y="4611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1153" y="4755"/>
                  </a:lnTo>
                  <a:lnTo>
                    <a:pt x="2306" y="4275"/>
                  </a:lnTo>
                  <a:lnTo>
                    <a:pt x="2882" y="4035"/>
                  </a:lnTo>
                  <a:lnTo>
                    <a:pt x="3410" y="3747"/>
                  </a:lnTo>
                  <a:lnTo>
                    <a:pt x="3938" y="3411"/>
                  </a:lnTo>
                  <a:lnTo>
                    <a:pt x="4419" y="3075"/>
                  </a:lnTo>
                  <a:lnTo>
                    <a:pt x="4419" y="3075"/>
                  </a:lnTo>
                  <a:lnTo>
                    <a:pt x="4563" y="2594"/>
                  </a:lnTo>
                  <a:lnTo>
                    <a:pt x="4563" y="2594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611" y="2258"/>
                  </a:lnTo>
                  <a:lnTo>
                    <a:pt x="4707" y="1490"/>
                  </a:lnTo>
                  <a:lnTo>
                    <a:pt x="4707" y="1058"/>
                  </a:lnTo>
                  <a:lnTo>
                    <a:pt x="4659" y="721"/>
                  </a:lnTo>
                  <a:lnTo>
                    <a:pt x="4659" y="721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73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59" y="625"/>
                  </a:lnTo>
                  <a:lnTo>
                    <a:pt x="4611" y="289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97"/>
                  </a:lnTo>
                  <a:lnTo>
                    <a:pt x="4467" y="49"/>
                  </a:lnTo>
                  <a:lnTo>
                    <a:pt x="4467" y="49"/>
                  </a:lnTo>
                  <a:lnTo>
                    <a:pt x="4371" y="49"/>
                  </a:lnTo>
                  <a:lnTo>
                    <a:pt x="4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extrusionOk="0">
                  <a:moveTo>
                    <a:pt x="9509" y="1"/>
                  </a:moveTo>
                  <a:lnTo>
                    <a:pt x="9701" y="1153"/>
                  </a:lnTo>
                  <a:lnTo>
                    <a:pt x="9845" y="2210"/>
                  </a:lnTo>
                  <a:lnTo>
                    <a:pt x="9942" y="3170"/>
                  </a:lnTo>
                  <a:lnTo>
                    <a:pt x="9942" y="4035"/>
                  </a:lnTo>
                  <a:lnTo>
                    <a:pt x="9893" y="4803"/>
                  </a:lnTo>
                  <a:lnTo>
                    <a:pt x="9797" y="5523"/>
                  </a:lnTo>
                  <a:lnTo>
                    <a:pt x="9653" y="6148"/>
                  </a:lnTo>
                  <a:lnTo>
                    <a:pt x="9461" y="6676"/>
                  </a:lnTo>
                  <a:lnTo>
                    <a:pt x="9221" y="7156"/>
                  </a:lnTo>
                  <a:lnTo>
                    <a:pt x="8981" y="7589"/>
                  </a:lnTo>
                  <a:lnTo>
                    <a:pt x="8645" y="7973"/>
                  </a:lnTo>
                  <a:lnTo>
                    <a:pt x="8309" y="8261"/>
                  </a:lnTo>
                  <a:lnTo>
                    <a:pt x="7972" y="8501"/>
                  </a:lnTo>
                  <a:lnTo>
                    <a:pt x="7588" y="8741"/>
                  </a:lnTo>
                  <a:lnTo>
                    <a:pt x="7204" y="8885"/>
                  </a:lnTo>
                  <a:lnTo>
                    <a:pt x="6772" y="8981"/>
                  </a:lnTo>
                  <a:lnTo>
                    <a:pt x="6340" y="9077"/>
                  </a:lnTo>
                  <a:lnTo>
                    <a:pt x="5907" y="9125"/>
                  </a:lnTo>
                  <a:lnTo>
                    <a:pt x="5091" y="9125"/>
                  </a:lnTo>
                  <a:lnTo>
                    <a:pt x="4275" y="9029"/>
                  </a:lnTo>
                  <a:lnTo>
                    <a:pt x="3554" y="8933"/>
                  </a:lnTo>
                  <a:lnTo>
                    <a:pt x="2930" y="8741"/>
                  </a:lnTo>
                  <a:lnTo>
                    <a:pt x="2450" y="8597"/>
                  </a:lnTo>
                  <a:lnTo>
                    <a:pt x="2017" y="8453"/>
                  </a:lnTo>
                  <a:lnTo>
                    <a:pt x="961" y="9894"/>
                  </a:lnTo>
                  <a:lnTo>
                    <a:pt x="288" y="10950"/>
                  </a:lnTo>
                  <a:lnTo>
                    <a:pt x="48" y="11334"/>
                  </a:lnTo>
                  <a:lnTo>
                    <a:pt x="0" y="11479"/>
                  </a:lnTo>
                  <a:lnTo>
                    <a:pt x="0" y="11575"/>
                  </a:lnTo>
                  <a:lnTo>
                    <a:pt x="48" y="11623"/>
                  </a:lnTo>
                  <a:lnTo>
                    <a:pt x="96" y="11623"/>
                  </a:lnTo>
                  <a:lnTo>
                    <a:pt x="336" y="11575"/>
                  </a:lnTo>
                  <a:lnTo>
                    <a:pt x="625" y="11431"/>
                  </a:lnTo>
                  <a:lnTo>
                    <a:pt x="961" y="11238"/>
                  </a:lnTo>
                  <a:lnTo>
                    <a:pt x="1633" y="10854"/>
                  </a:lnTo>
                  <a:lnTo>
                    <a:pt x="1921" y="10710"/>
                  </a:lnTo>
                  <a:lnTo>
                    <a:pt x="3266" y="11094"/>
                  </a:lnTo>
                  <a:lnTo>
                    <a:pt x="4467" y="11383"/>
                  </a:lnTo>
                  <a:lnTo>
                    <a:pt x="5619" y="11527"/>
                  </a:lnTo>
                  <a:lnTo>
                    <a:pt x="6676" y="11623"/>
                  </a:lnTo>
                  <a:lnTo>
                    <a:pt x="7684" y="11623"/>
                  </a:lnTo>
                  <a:lnTo>
                    <a:pt x="8549" y="11479"/>
                  </a:lnTo>
                  <a:lnTo>
                    <a:pt x="9365" y="11334"/>
                  </a:lnTo>
                  <a:lnTo>
                    <a:pt x="10086" y="11094"/>
                  </a:lnTo>
                  <a:lnTo>
                    <a:pt x="10758" y="10758"/>
                  </a:lnTo>
                  <a:lnTo>
                    <a:pt x="11334" y="10374"/>
                  </a:lnTo>
                  <a:lnTo>
                    <a:pt x="11863" y="9942"/>
                  </a:lnTo>
                  <a:lnTo>
                    <a:pt x="12343" y="9462"/>
                  </a:lnTo>
                  <a:lnTo>
                    <a:pt x="12727" y="8981"/>
                  </a:lnTo>
                  <a:lnTo>
                    <a:pt x="13063" y="8405"/>
                  </a:lnTo>
                  <a:lnTo>
                    <a:pt x="13351" y="7829"/>
                  </a:lnTo>
                  <a:lnTo>
                    <a:pt x="13639" y="7252"/>
                  </a:lnTo>
                  <a:lnTo>
                    <a:pt x="13832" y="6628"/>
                  </a:lnTo>
                  <a:lnTo>
                    <a:pt x="14024" y="6004"/>
                  </a:lnTo>
                  <a:lnTo>
                    <a:pt x="14120" y="5379"/>
                  </a:lnTo>
                  <a:lnTo>
                    <a:pt x="14216" y="4803"/>
                  </a:lnTo>
                  <a:lnTo>
                    <a:pt x="14360" y="3602"/>
                  </a:lnTo>
                  <a:lnTo>
                    <a:pt x="14360" y="2498"/>
                  </a:lnTo>
                  <a:lnTo>
                    <a:pt x="14360" y="1585"/>
                  </a:lnTo>
                  <a:lnTo>
                    <a:pt x="14312" y="865"/>
                  </a:lnTo>
                  <a:lnTo>
                    <a:pt x="14216" y="193"/>
                  </a:lnTo>
                  <a:lnTo>
                    <a:pt x="950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59"/>
            <p:cNvSpPr/>
            <p:nvPr/>
          </p:nvSpPr>
          <p:spPr>
            <a:xfrm>
              <a:off x="538275" y="3574250"/>
              <a:ext cx="359000" cy="290575"/>
            </a:xfrm>
            <a:custGeom>
              <a:avLst/>
              <a:gdLst/>
              <a:ahLst/>
              <a:cxnLst/>
              <a:rect l="l" t="t" r="r" b="b"/>
              <a:pathLst>
                <a:path w="14360" h="11623" fill="none" extrusionOk="0">
                  <a:moveTo>
                    <a:pt x="14216" y="193"/>
                  </a:moveTo>
                  <a:lnTo>
                    <a:pt x="14216" y="193"/>
                  </a:lnTo>
                  <a:lnTo>
                    <a:pt x="14312" y="865"/>
                  </a:lnTo>
                  <a:lnTo>
                    <a:pt x="14360" y="1585"/>
                  </a:lnTo>
                  <a:lnTo>
                    <a:pt x="14360" y="2498"/>
                  </a:lnTo>
                  <a:lnTo>
                    <a:pt x="14360" y="3602"/>
                  </a:lnTo>
                  <a:lnTo>
                    <a:pt x="14216" y="4803"/>
                  </a:lnTo>
                  <a:lnTo>
                    <a:pt x="14120" y="5379"/>
                  </a:lnTo>
                  <a:lnTo>
                    <a:pt x="14024" y="6004"/>
                  </a:lnTo>
                  <a:lnTo>
                    <a:pt x="13832" y="6628"/>
                  </a:lnTo>
                  <a:lnTo>
                    <a:pt x="13639" y="7252"/>
                  </a:lnTo>
                  <a:lnTo>
                    <a:pt x="13351" y="7829"/>
                  </a:lnTo>
                  <a:lnTo>
                    <a:pt x="13063" y="8405"/>
                  </a:lnTo>
                  <a:lnTo>
                    <a:pt x="12727" y="8981"/>
                  </a:lnTo>
                  <a:lnTo>
                    <a:pt x="12343" y="9462"/>
                  </a:lnTo>
                  <a:lnTo>
                    <a:pt x="11863" y="9942"/>
                  </a:lnTo>
                  <a:lnTo>
                    <a:pt x="11334" y="10374"/>
                  </a:lnTo>
                  <a:lnTo>
                    <a:pt x="10758" y="10758"/>
                  </a:lnTo>
                  <a:lnTo>
                    <a:pt x="10086" y="11094"/>
                  </a:lnTo>
                  <a:lnTo>
                    <a:pt x="9365" y="11334"/>
                  </a:lnTo>
                  <a:lnTo>
                    <a:pt x="8549" y="11479"/>
                  </a:lnTo>
                  <a:lnTo>
                    <a:pt x="7684" y="11623"/>
                  </a:lnTo>
                  <a:lnTo>
                    <a:pt x="6676" y="11623"/>
                  </a:lnTo>
                  <a:lnTo>
                    <a:pt x="5619" y="11527"/>
                  </a:lnTo>
                  <a:lnTo>
                    <a:pt x="4467" y="11383"/>
                  </a:lnTo>
                  <a:lnTo>
                    <a:pt x="3266" y="11094"/>
                  </a:lnTo>
                  <a:lnTo>
                    <a:pt x="1921" y="10710"/>
                  </a:lnTo>
                  <a:lnTo>
                    <a:pt x="1921" y="10710"/>
                  </a:lnTo>
                  <a:lnTo>
                    <a:pt x="1633" y="10854"/>
                  </a:lnTo>
                  <a:lnTo>
                    <a:pt x="961" y="11238"/>
                  </a:lnTo>
                  <a:lnTo>
                    <a:pt x="625" y="11431"/>
                  </a:lnTo>
                  <a:lnTo>
                    <a:pt x="336" y="11575"/>
                  </a:lnTo>
                  <a:lnTo>
                    <a:pt x="96" y="11623"/>
                  </a:lnTo>
                  <a:lnTo>
                    <a:pt x="48" y="11623"/>
                  </a:lnTo>
                  <a:lnTo>
                    <a:pt x="0" y="11575"/>
                  </a:lnTo>
                  <a:lnTo>
                    <a:pt x="0" y="11575"/>
                  </a:lnTo>
                  <a:lnTo>
                    <a:pt x="0" y="11479"/>
                  </a:lnTo>
                  <a:lnTo>
                    <a:pt x="48" y="11334"/>
                  </a:lnTo>
                  <a:lnTo>
                    <a:pt x="288" y="10950"/>
                  </a:lnTo>
                  <a:lnTo>
                    <a:pt x="961" y="9894"/>
                  </a:lnTo>
                  <a:lnTo>
                    <a:pt x="2017" y="8453"/>
                  </a:lnTo>
                  <a:lnTo>
                    <a:pt x="2017" y="8453"/>
                  </a:lnTo>
                  <a:lnTo>
                    <a:pt x="2450" y="8597"/>
                  </a:lnTo>
                  <a:lnTo>
                    <a:pt x="2930" y="8741"/>
                  </a:lnTo>
                  <a:lnTo>
                    <a:pt x="3554" y="8933"/>
                  </a:lnTo>
                  <a:lnTo>
                    <a:pt x="4275" y="9029"/>
                  </a:lnTo>
                  <a:lnTo>
                    <a:pt x="5091" y="9125"/>
                  </a:lnTo>
                  <a:lnTo>
                    <a:pt x="5907" y="9125"/>
                  </a:lnTo>
                  <a:lnTo>
                    <a:pt x="6340" y="9077"/>
                  </a:lnTo>
                  <a:lnTo>
                    <a:pt x="6772" y="8981"/>
                  </a:lnTo>
                  <a:lnTo>
                    <a:pt x="7204" y="8885"/>
                  </a:lnTo>
                  <a:lnTo>
                    <a:pt x="7588" y="8741"/>
                  </a:lnTo>
                  <a:lnTo>
                    <a:pt x="7972" y="8501"/>
                  </a:lnTo>
                  <a:lnTo>
                    <a:pt x="8309" y="8261"/>
                  </a:lnTo>
                  <a:lnTo>
                    <a:pt x="8645" y="7973"/>
                  </a:lnTo>
                  <a:lnTo>
                    <a:pt x="8981" y="7589"/>
                  </a:lnTo>
                  <a:lnTo>
                    <a:pt x="9221" y="7156"/>
                  </a:lnTo>
                  <a:lnTo>
                    <a:pt x="9461" y="6676"/>
                  </a:lnTo>
                  <a:lnTo>
                    <a:pt x="9653" y="6148"/>
                  </a:lnTo>
                  <a:lnTo>
                    <a:pt x="9797" y="5523"/>
                  </a:lnTo>
                  <a:lnTo>
                    <a:pt x="9893" y="4803"/>
                  </a:lnTo>
                  <a:lnTo>
                    <a:pt x="9942" y="4035"/>
                  </a:lnTo>
                  <a:lnTo>
                    <a:pt x="9942" y="3170"/>
                  </a:lnTo>
                  <a:lnTo>
                    <a:pt x="9845" y="2210"/>
                  </a:lnTo>
                  <a:lnTo>
                    <a:pt x="9701" y="1153"/>
                  </a:lnTo>
                  <a:lnTo>
                    <a:pt x="9509" y="1"/>
                  </a:lnTo>
                  <a:lnTo>
                    <a:pt x="14216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59"/>
            <p:cNvSpPr/>
            <p:nvPr/>
          </p:nvSpPr>
          <p:spPr>
            <a:xfrm>
              <a:off x="751975" y="3729125"/>
              <a:ext cx="27650" cy="46850"/>
            </a:xfrm>
            <a:custGeom>
              <a:avLst/>
              <a:gdLst/>
              <a:ahLst/>
              <a:cxnLst/>
              <a:rect l="l" t="t" r="r" b="b"/>
              <a:pathLst>
                <a:path w="1106" h="1874" extrusionOk="0">
                  <a:moveTo>
                    <a:pt x="1057" y="1"/>
                  </a:moveTo>
                  <a:lnTo>
                    <a:pt x="987" y="315"/>
                  </a:lnTo>
                  <a:lnTo>
                    <a:pt x="987" y="315"/>
                  </a:lnTo>
                  <a:lnTo>
                    <a:pt x="1105" y="1"/>
                  </a:lnTo>
                  <a:close/>
                  <a:moveTo>
                    <a:pt x="987" y="315"/>
                  </a:moveTo>
                  <a:lnTo>
                    <a:pt x="961" y="385"/>
                  </a:lnTo>
                  <a:lnTo>
                    <a:pt x="879" y="577"/>
                  </a:lnTo>
                  <a:lnTo>
                    <a:pt x="879" y="577"/>
                  </a:lnTo>
                  <a:lnTo>
                    <a:pt x="961" y="433"/>
                  </a:lnTo>
                  <a:lnTo>
                    <a:pt x="987" y="315"/>
                  </a:lnTo>
                  <a:close/>
                  <a:moveTo>
                    <a:pt x="879" y="577"/>
                  </a:moveTo>
                  <a:lnTo>
                    <a:pt x="769" y="769"/>
                  </a:lnTo>
                  <a:lnTo>
                    <a:pt x="707" y="913"/>
                  </a:lnTo>
                  <a:lnTo>
                    <a:pt x="817" y="721"/>
                  </a:lnTo>
                  <a:lnTo>
                    <a:pt x="879" y="577"/>
                  </a:lnTo>
                  <a:close/>
                  <a:moveTo>
                    <a:pt x="707" y="913"/>
                  </a:moveTo>
                  <a:lnTo>
                    <a:pt x="625" y="1057"/>
                  </a:lnTo>
                  <a:lnTo>
                    <a:pt x="433" y="1345"/>
                  </a:lnTo>
                  <a:lnTo>
                    <a:pt x="337" y="1490"/>
                  </a:lnTo>
                  <a:lnTo>
                    <a:pt x="337" y="1490"/>
                  </a:lnTo>
                  <a:lnTo>
                    <a:pt x="433" y="1394"/>
                  </a:lnTo>
                  <a:lnTo>
                    <a:pt x="625" y="1105"/>
                  </a:lnTo>
                  <a:lnTo>
                    <a:pt x="707" y="913"/>
                  </a:lnTo>
                  <a:close/>
                  <a:moveTo>
                    <a:pt x="337" y="1490"/>
                  </a:moveTo>
                  <a:lnTo>
                    <a:pt x="193" y="1634"/>
                  </a:lnTo>
                  <a:lnTo>
                    <a:pt x="1" y="1874"/>
                  </a:lnTo>
                  <a:lnTo>
                    <a:pt x="1" y="1874"/>
                  </a:lnTo>
                  <a:lnTo>
                    <a:pt x="241" y="1634"/>
                  </a:lnTo>
                  <a:lnTo>
                    <a:pt x="337" y="1490"/>
                  </a:lnTo>
                  <a:close/>
                </a:path>
              </a:pathLst>
            </a:custGeom>
            <a:solidFill>
              <a:srgbClr val="D651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59"/>
            <p:cNvSpPr/>
            <p:nvPr/>
          </p:nvSpPr>
          <p:spPr>
            <a:xfrm>
              <a:off x="739975" y="3729125"/>
              <a:ext cx="39650" cy="56450"/>
            </a:xfrm>
            <a:custGeom>
              <a:avLst/>
              <a:gdLst/>
              <a:ahLst/>
              <a:cxnLst/>
              <a:rect l="l" t="t" r="r" b="b"/>
              <a:pathLst>
                <a:path w="1586" h="2258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585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721" y="1634"/>
                  </a:lnTo>
                  <a:lnTo>
                    <a:pt x="913" y="1345"/>
                  </a:lnTo>
                  <a:lnTo>
                    <a:pt x="1105" y="1057"/>
                  </a:lnTo>
                  <a:lnTo>
                    <a:pt x="1297" y="721"/>
                  </a:lnTo>
                  <a:lnTo>
                    <a:pt x="1441" y="385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extrusionOk="0">
                  <a:moveTo>
                    <a:pt x="1585" y="1"/>
                  </a:move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59"/>
            <p:cNvSpPr/>
            <p:nvPr/>
          </p:nvSpPr>
          <p:spPr>
            <a:xfrm>
              <a:off x="739975" y="3729125"/>
              <a:ext cx="141700" cy="60075"/>
            </a:xfrm>
            <a:custGeom>
              <a:avLst/>
              <a:gdLst/>
              <a:ahLst/>
              <a:cxnLst/>
              <a:rect l="l" t="t" r="r" b="b"/>
              <a:pathLst>
                <a:path w="5668" h="2403" fill="none" extrusionOk="0">
                  <a:moveTo>
                    <a:pt x="1585" y="1"/>
                  </a:moveTo>
                  <a:lnTo>
                    <a:pt x="1585" y="1"/>
                  </a:lnTo>
                  <a:lnTo>
                    <a:pt x="1441" y="385"/>
                  </a:lnTo>
                  <a:lnTo>
                    <a:pt x="1297" y="721"/>
                  </a:lnTo>
                  <a:lnTo>
                    <a:pt x="1105" y="1057"/>
                  </a:lnTo>
                  <a:lnTo>
                    <a:pt x="913" y="1345"/>
                  </a:lnTo>
                  <a:lnTo>
                    <a:pt x="721" y="1634"/>
                  </a:lnTo>
                  <a:lnTo>
                    <a:pt x="481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393" y="2354"/>
                  </a:lnTo>
                  <a:lnTo>
                    <a:pt x="3074" y="2402"/>
                  </a:lnTo>
                  <a:lnTo>
                    <a:pt x="3074" y="2402"/>
                  </a:lnTo>
                  <a:lnTo>
                    <a:pt x="3987" y="2402"/>
                  </a:lnTo>
                  <a:lnTo>
                    <a:pt x="4947" y="2354"/>
                  </a:lnTo>
                  <a:lnTo>
                    <a:pt x="4947" y="2354"/>
                  </a:lnTo>
                  <a:lnTo>
                    <a:pt x="5331" y="1586"/>
                  </a:lnTo>
                  <a:lnTo>
                    <a:pt x="5668" y="769"/>
                  </a:lnTo>
                  <a:lnTo>
                    <a:pt x="5668" y="769"/>
                  </a:lnTo>
                  <a:lnTo>
                    <a:pt x="4851" y="673"/>
                  </a:lnTo>
                  <a:lnTo>
                    <a:pt x="4035" y="529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546" y="193"/>
                  </a:lnTo>
                  <a:lnTo>
                    <a:pt x="2498" y="193"/>
                  </a:lnTo>
                  <a:lnTo>
                    <a:pt x="2498" y="193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2402" y="145"/>
                  </a:lnTo>
                  <a:lnTo>
                    <a:pt x="1633" y="1"/>
                  </a:lnTo>
                  <a:lnTo>
                    <a:pt x="1633" y="1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158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3411" y="3891"/>
                  </a:move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738" y="2882"/>
                  </a:lnTo>
                  <a:lnTo>
                    <a:pt x="2546" y="2930"/>
                  </a:lnTo>
                  <a:lnTo>
                    <a:pt x="2258" y="3074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834" y="2018"/>
                  </a:lnTo>
                  <a:lnTo>
                    <a:pt x="3411" y="1057"/>
                  </a:lnTo>
                  <a:lnTo>
                    <a:pt x="3555" y="721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363" y="433"/>
                  </a:lnTo>
                  <a:lnTo>
                    <a:pt x="3026" y="193"/>
                  </a:lnTo>
                  <a:lnTo>
                    <a:pt x="2690" y="49"/>
                  </a:lnTo>
                  <a:lnTo>
                    <a:pt x="2546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258" y="241"/>
                  </a:lnTo>
                  <a:lnTo>
                    <a:pt x="1922" y="769"/>
                  </a:lnTo>
                  <a:lnTo>
                    <a:pt x="1490" y="1537"/>
                  </a:lnTo>
                  <a:lnTo>
                    <a:pt x="961" y="2450"/>
                  </a:lnTo>
                  <a:lnTo>
                    <a:pt x="529" y="3314"/>
                  </a:lnTo>
                  <a:lnTo>
                    <a:pt x="193" y="4131"/>
                  </a:lnTo>
                  <a:lnTo>
                    <a:pt x="49" y="4467"/>
                  </a:lnTo>
                  <a:lnTo>
                    <a:pt x="1" y="4755"/>
                  </a:lnTo>
                  <a:lnTo>
                    <a:pt x="1" y="4995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45" y="5187"/>
                  </a:lnTo>
                  <a:lnTo>
                    <a:pt x="289" y="5187"/>
                  </a:lnTo>
                  <a:lnTo>
                    <a:pt x="577" y="5187"/>
                  </a:lnTo>
                  <a:lnTo>
                    <a:pt x="913" y="5043"/>
                  </a:lnTo>
                  <a:lnTo>
                    <a:pt x="1249" y="4899"/>
                  </a:lnTo>
                  <a:lnTo>
                    <a:pt x="1874" y="4563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extrusionOk="0">
                  <a:moveTo>
                    <a:pt x="2450" y="1"/>
                  </a:move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59"/>
            <p:cNvSpPr/>
            <p:nvPr/>
          </p:nvSpPr>
          <p:spPr>
            <a:xfrm>
              <a:off x="514250" y="3771150"/>
              <a:ext cx="90075" cy="129700"/>
            </a:xfrm>
            <a:custGeom>
              <a:avLst/>
              <a:gdLst/>
              <a:ahLst/>
              <a:cxnLst/>
              <a:rect l="l" t="t" r="r" b="b"/>
              <a:pathLst>
                <a:path w="3603" h="5188" fill="none" extrusionOk="0">
                  <a:moveTo>
                    <a:pt x="2498" y="1"/>
                  </a:moveTo>
                  <a:lnTo>
                    <a:pt x="2498" y="1"/>
                  </a:lnTo>
                  <a:lnTo>
                    <a:pt x="2450" y="1"/>
                  </a:lnTo>
                  <a:lnTo>
                    <a:pt x="2450" y="1"/>
                  </a:lnTo>
                  <a:lnTo>
                    <a:pt x="2306" y="193"/>
                  </a:lnTo>
                  <a:lnTo>
                    <a:pt x="1970" y="673"/>
                  </a:lnTo>
                  <a:lnTo>
                    <a:pt x="1153" y="2114"/>
                  </a:lnTo>
                  <a:lnTo>
                    <a:pt x="721" y="2930"/>
                  </a:lnTo>
                  <a:lnTo>
                    <a:pt x="337" y="3747"/>
                  </a:lnTo>
                  <a:lnTo>
                    <a:pt x="97" y="4419"/>
                  </a:lnTo>
                  <a:lnTo>
                    <a:pt x="1" y="4707"/>
                  </a:lnTo>
                  <a:lnTo>
                    <a:pt x="1" y="4899"/>
                  </a:lnTo>
                  <a:lnTo>
                    <a:pt x="1" y="4899"/>
                  </a:lnTo>
                  <a:lnTo>
                    <a:pt x="1" y="5043"/>
                  </a:lnTo>
                  <a:lnTo>
                    <a:pt x="49" y="5139"/>
                  </a:lnTo>
                  <a:lnTo>
                    <a:pt x="49" y="5139"/>
                  </a:lnTo>
                  <a:lnTo>
                    <a:pt x="193" y="5187"/>
                  </a:lnTo>
                  <a:lnTo>
                    <a:pt x="337" y="5187"/>
                  </a:lnTo>
                  <a:lnTo>
                    <a:pt x="337" y="5187"/>
                  </a:lnTo>
                  <a:lnTo>
                    <a:pt x="577" y="5187"/>
                  </a:lnTo>
                  <a:lnTo>
                    <a:pt x="865" y="5091"/>
                  </a:lnTo>
                  <a:lnTo>
                    <a:pt x="1490" y="4803"/>
                  </a:lnTo>
                  <a:lnTo>
                    <a:pt x="1922" y="4515"/>
                  </a:lnTo>
                  <a:lnTo>
                    <a:pt x="2114" y="4371"/>
                  </a:lnTo>
                  <a:lnTo>
                    <a:pt x="2114" y="4371"/>
                  </a:lnTo>
                  <a:lnTo>
                    <a:pt x="2306" y="4371"/>
                  </a:lnTo>
                  <a:lnTo>
                    <a:pt x="2738" y="4275"/>
                  </a:lnTo>
                  <a:lnTo>
                    <a:pt x="2978" y="4227"/>
                  </a:lnTo>
                  <a:lnTo>
                    <a:pt x="3170" y="4131"/>
                  </a:lnTo>
                  <a:lnTo>
                    <a:pt x="3315" y="4035"/>
                  </a:lnTo>
                  <a:lnTo>
                    <a:pt x="3411" y="3891"/>
                  </a:lnTo>
                  <a:lnTo>
                    <a:pt x="3411" y="3891"/>
                  </a:lnTo>
                  <a:lnTo>
                    <a:pt x="3363" y="3555"/>
                  </a:lnTo>
                  <a:lnTo>
                    <a:pt x="3315" y="3218"/>
                  </a:lnTo>
                  <a:lnTo>
                    <a:pt x="3218" y="3074"/>
                  </a:lnTo>
                  <a:lnTo>
                    <a:pt x="3122" y="2978"/>
                  </a:lnTo>
                  <a:lnTo>
                    <a:pt x="3026" y="2882"/>
                  </a:lnTo>
                  <a:lnTo>
                    <a:pt x="2882" y="2834"/>
                  </a:lnTo>
                  <a:lnTo>
                    <a:pt x="2882" y="2834"/>
                  </a:lnTo>
                  <a:lnTo>
                    <a:pt x="2834" y="2834"/>
                  </a:lnTo>
                  <a:lnTo>
                    <a:pt x="2834" y="2834"/>
                  </a:lnTo>
                  <a:lnTo>
                    <a:pt x="2690" y="2882"/>
                  </a:lnTo>
                  <a:lnTo>
                    <a:pt x="2546" y="2930"/>
                  </a:lnTo>
                  <a:lnTo>
                    <a:pt x="2258" y="312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1970" y="3362"/>
                  </a:lnTo>
                  <a:lnTo>
                    <a:pt x="2786" y="2114"/>
                  </a:lnTo>
                  <a:lnTo>
                    <a:pt x="3315" y="1153"/>
                  </a:lnTo>
                  <a:lnTo>
                    <a:pt x="3507" y="817"/>
                  </a:lnTo>
                  <a:lnTo>
                    <a:pt x="3603" y="625"/>
                  </a:lnTo>
                  <a:lnTo>
                    <a:pt x="3603" y="625"/>
                  </a:lnTo>
                  <a:lnTo>
                    <a:pt x="3603" y="577"/>
                  </a:lnTo>
                  <a:lnTo>
                    <a:pt x="3603" y="577"/>
                  </a:lnTo>
                  <a:lnTo>
                    <a:pt x="3411" y="433"/>
                  </a:lnTo>
                  <a:lnTo>
                    <a:pt x="3074" y="241"/>
                  </a:lnTo>
                  <a:lnTo>
                    <a:pt x="2786" y="49"/>
                  </a:lnTo>
                  <a:lnTo>
                    <a:pt x="249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59"/>
            <p:cNvSpPr/>
            <p:nvPr/>
          </p:nvSpPr>
          <p:spPr>
            <a:xfrm>
              <a:off x="522650" y="3773550"/>
              <a:ext cx="81675" cy="127300"/>
            </a:xfrm>
            <a:custGeom>
              <a:avLst/>
              <a:gdLst/>
              <a:ahLst/>
              <a:cxnLst/>
              <a:rect l="l" t="t" r="r" b="b"/>
              <a:pathLst>
                <a:path w="3267" h="5092" extrusionOk="0">
                  <a:moveTo>
                    <a:pt x="2498" y="1"/>
                  </a:moveTo>
                  <a:lnTo>
                    <a:pt x="1922" y="961"/>
                  </a:lnTo>
                  <a:lnTo>
                    <a:pt x="1106" y="2402"/>
                  </a:lnTo>
                  <a:lnTo>
                    <a:pt x="721" y="3170"/>
                  </a:lnTo>
                  <a:lnTo>
                    <a:pt x="385" y="3939"/>
                  </a:lnTo>
                  <a:lnTo>
                    <a:pt x="97" y="4563"/>
                  </a:lnTo>
                  <a:lnTo>
                    <a:pt x="1" y="5091"/>
                  </a:lnTo>
                  <a:lnTo>
                    <a:pt x="241" y="5091"/>
                  </a:lnTo>
                  <a:lnTo>
                    <a:pt x="529" y="4995"/>
                  </a:lnTo>
                  <a:lnTo>
                    <a:pt x="1106" y="4707"/>
                  </a:lnTo>
                  <a:lnTo>
                    <a:pt x="1586" y="4419"/>
                  </a:lnTo>
                  <a:lnTo>
                    <a:pt x="1778" y="4275"/>
                  </a:lnTo>
                  <a:lnTo>
                    <a:pt x="1970" y="4275"/>
                  </a:lnTo>
                  <a:lnTo>
                    <a:pt x="2402" y="4179"/>
                  </a:lnTo>
                  <a:lnTo>
                    <a:pt x="2642" y="4131"/>
                  </a:lnTo>
                  <a:lnTo>
                    <a:pt x="2834" y="4035"/>
                  </a:lnTo>
                  <a:lnTo>
                    <a:pt x="2979" y="3939"/>
                  </a:lnTo>
                  <a:lnTo>
                    <a:pt x="3075" y="3795"/>
                  </a:lnTo>
                  <a:lnTo>
                    <a:pt x="3027" y="3459"/>
                  </a:lnTo>
                  <a:lnTo>
                    <a:pt x="2979" y="3122"/>
                  </a:lnTo>
                  <a:lnTo>
                    <a:pt x="2882" y="2978"/>
                  </a:lnTo>
                  <a:lnTo>
                    <a:pt x="2786" y="2882"/>
                  </a:lnTo>
                  <a:lnTo>
                    <a:pt x="2690" y="2786"/>
                  </a:lnTo>
                  <a:lnTo>
                    <a:pt x="2546" y="2738"/>
                  </a:lnTo>
                  <a:lnTo>
                    <a:pt x="2402" y="2786"/>
                  </a:lnTo>
                  <a:lnTo>
                    <a:pt x="2210" y="2834"/>
                  </a:lnTo>
                  <a:lnTo>
                    <a:pt x="1922" y="2978"/>
                  </a:lnTo>
                  <a:lnTo>
                    <a:pt x="1634" y="3266"/>
                  </a:lnTo>
                  <a:lnTo>
                    <a:pt x="2498" y="1922"/>
                  </a:lnTo>
                  <a:lnTo>
                    <a:pt x="3075" y="961"/>
                  </a:lnTo>
                  <a:lnTo>
                    <a:pt x="3219" y="625"/>
                  </a:lnTo>
                  <a:lnTo>
                    <a:pt x="3267" y="529"/>
                  </a:lnTo>
                  <a:lnTo>
                    <a:pt x="3267" y="481"/>
                  </a:lnTo>
                  <a:lnTo>
                    <a:pt x="2931" y="241"/>
                  </a:lnTo>
                  <a:lnTo>
                    <a:pt x="2498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59"/>
            <p:cNvSpPr/>
            <p:nvPr/>
          </p:nvSpPr>
          <p:spPr>
            <a:xfrm>
              <a:off x="522650" y="3862400"/>
              <a:ext cx="38450" cy="38450"/>
            </a:xfrm>
            <a:custGeom>
              <a:avLst/>
              <a:gdLst/>
              <a:ahLst/>
              <a:cxnLst/>
              <a:rect l="l" t="t" r="r" b="b"/>
              <a:pathLst>
                <a:path w="1538" h="1538" extrusionOk="0">
                  <a:moveTo>
                    <a:pt x="529" y="1"/>
                  </a:moveTo>
                  <a:lnTo>
                    <a:pt x="145" y="865"/>
                  </a:lnTo>
                  <a:lnTo>
                    <a:pt x="49" y="1249"/>
                  </a:lnTo>
                  <a:lnTo>
                    <a:pt x="1" y="1537"/>
                  </a:lnTo>
                  <a:lnTo>
                    <a:pt x="145" y="1537"/>
                  </a:lnTo>
                  <a:lnTo>
                    <a:pt x="337" y="1489"/>
                  </a:lnTo>
                  <a:lnTo>
                    <a:pt x="769" y="1345"/>
                  </a:lnTo>
                  <a:lnTo>
                    <a:pt x="1202" y="1105"/>
                  </a:lnTo>
                  <a:lnTo>
                    <a:pt x="1538" y="913"/>
                  </a:lnTo>
                  <a:lnTo>
                    <a:pt x="1346" y="673"/>
                  </a:lnTo>
                  <a:lnTo>
                    <a:pt x="1106" y="433"/>
                  </a:lnTo>
                  <a:lnTo>
                    <a:pt x="817" y="193"/>
                  </a:lnTo>
                  <a:lnTo>
                    <a:pt x="529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extrusionOk="0">
                  <a:moveTo>
                    <a:pt x="15657" y="1"/>
                  </a:moveTo>
                  <a:lnTo>
                    <a:pt x="4755" y="4371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59"/>
            <p:cNvSpPr/>
            <p:nvPr/>
          </p:nvSpPr>
          <p:spPr>
            <a:xfrm>
              <a:off x="654725" y="3533425"/>
              <a:ext cx="555925" cy="265375"/>
            </a:xfrm>
            <a:custGeom>
              <a:avLst/>
              <a:gdLst/>
              <a:ahLst/>
              <a:cxnLst/>
              <a:rect l="l" t="t" r="r" b="b"/>
              <a:pathLst>
                <a:path w="22237" h="10615" fill="none" extrusionOk="0">
                  <a:moveTo>
                    <a:pt x="22188" y="1297"/>
                  </a:moveTo>
                  <a:lnTo>
                    <a:pt x="22188" y="1297"/>
                  </a:lnTo>
                  <a:lnTo>
                    <a:pt x="22140" y="1153"/>
                  </a:lnTo>
                  <a:lnTo>
                    <a:pt x="22044" y="1057"/>
                  </a:lnTo>
                  <a:lnTo>
                    <a:pt x="21756" y="865"/>
                  </a:lnTo>
                  <a:lnTo>
                    <a:pt x="21420" y="673"/>
                  </a:lnTo>
                  <a:lnTo>
                    <a:pt x="20988" y="529"/>
                  </a:lnTo>
                  <a:lnTo>
                    <a:pt x="20459" y="433"/>
                  </a:lnTo>
                  <a:lnTo>
                    <a:pt x="19931" y="337"/>
                  </a:lnTo>
                  <a:lnTo>
                    <a:pt x="18731" y="145"/>
                  </a:lnTo>
                  <a:lnTo>
                    <a:pt x="17578" y="49"/>
                  </a:lnTo>
                  <a:lnTo>
                    <a:pt x="16617" y="1"/>
                  </a:lnTo>
                  <a:lnTo>
                    <a:pt x="15657" y="1"/>
                  </a:lnTo>
                  <a:lnTo>
                    <a:pt x="4755" y="4371"/>
                  </a:lnTo>
                  <a:lnTo>
                    <a:pt x="3411" y="5908"/>
                  </a:lnTo>
                  <a:lnTo>
                    <a:pt x="3411" y="5908"/>
                  </a:lnTo>
                  <a:lnTo>
                    <a:pt x="2834" y="6100"/>
                  </a:lnTo>
                  <a:lnTo>
                    <a:pt x="2306" y="6292"/>
                  </a:lnTo>
                  <a:lnTo>
                    <a:pt x="1682" y="6628"/>
                  </a:lnTo>
                  <a:lnTo>
                    <a:pt x="1057" y="7012"/>
                  </a:lnTo>
                  <a:lnTo>
                    <a:pt x="769" y="7204"/>
                  </a:lnTo>
                  <a:lnTo>
                    <a:pt x="481" y="7445"/>
                  </a:lnTo>
                  <a:lnTo>
                    <a:pt x="289" y="7685"/>
                  </a:lnTo>
                  <a:lnTo>
                    <a:pt x="145" y="7973"/>
                  </a:lnTo>
                  <a:lnTo>
                    <a:pt x="1" y="8261"/>
                  </a:lnTo>
                  <a:lnTo>
                    <a:pt x="1" y="8549"/>
                  </a:lnTo>
                  <a:lnTo>
                    <a:pt x="1" y="8549"/>
                  </a:lnTo>
                  <a:lnTo>
                    <a:pt x="49" y="8837"/>
                  </a:lnTo>
                  <a:lnTo>
                    <a:pt x="97" y="9077"/>
                  </a:lnTo>
                  <a:lnTo>
                    <a:pt x="241" y="9318"/>
                  </a:lnTo>
                  <a:lnTo>
                    <a:pt x="385" y="9510"/>
                  </a:lnTo>
                  <a:lnTo>
                    <a:pt x="577" y="9702"/>
                  </a:lnTo>
                  <a:lnTo>
                    <a:pt x="769" y="9894"/>
                  </a:lnTo>
                  <a:lnTo>
                    <a:pt x="1201" y="10182"/>
                  </a:lnTo>
                  <a:lnTo>
                    <a:pt x="1634" y="10374"/>
                  </a:lnTo>
                  <a:lnTo>
                    <a:pt x="2018" y="10518"/>
                  </a:lnTo>
                  <a:lnTo>
                    <a:pt x="2354" y="10614"/>
                  </a:lnTo>
                  <a:lnTo>
                    <a:pt x="2354" y="10614"/>
                  </a:lnTo>
                  <a:lnTo>
                    <a:pt x="2690" y="10470"/>
                  </a:lnTo>
                  <a:lnTo>
                    <a:pt x="3026" y="10326"/>
                  </a:lnTo>
                  <a:lnTo>
                    <a:pt x="3459" y="10038"/>
                  </a:lnTo>
                  <a:lnTo>
                    <a:pt x="3891" y="9654"/>
                  </a:lnTo>
                  <a:lnTo>
                    <a:pt x="4323" y="9173"/>
                  </a:lnTo>
                  <a:lnTo>
                    <a:pt x="4515" y="8885"/>
                  </a:lnTo>
                  <a:lnTo>
                    <a:pt x="4707" y="8549"/>
                  </a:lnTo>
                  <a:lnTo>
                    <a:pt x="4851" y="8213"/>
                  </a:lnTo>
                  <a:lnTo>
                    <a:pt x="4995" y="7829"/>
                  </a:lnTo>
                  <a:lnTo>
                    <a:pt x="4995" y="7829"/>
                  </a:lnTo>
                  <a:lnTo>
                    <a:pt x="6388" y="8117"/>
                  </a:lnTo>
                  <a:lnTo>
                    <a:pt x="7205" y="8309"/>
                  </a:lnTo>
                  <a:lnTo>
                    <a:pt x="8069" y="8453"/>
                  </a:lnTo>
                  <a:lnTo>
                    <a:pt x="8933" y="8597"/>
                  </a:lnTo>
                  <a:lnTo>
                    <a:pt x="9798" y="8645"/>
                  </a:lnTo>
                  <a:lnTo>
                    <a:pt x="10662" y="8597"/>
                  </a:lnTo>
                  <a:lnTo>
                    <a:pt x="11095" y="8549"/>
                  </a:lnTo>
                  <a:lnTo>
                    <a:pt x="11479" y="8453"/>
                  </a:lnTo>
                  <a:lnTo>
                    <a:pt x="11479" y="8453"/>
                  </a:lnTo>
                  <a:lnTo>
                    <a:pt x="11959" y="8309"/>
                  </a:lnTo>
                  <a:lnTo>
                    <a:pt x="12439" y="8069"/>
                  </a:lnTo>
                  <a:lnTo>
                    <a:pt x="12872" y="7781"/>
                  </a:lnTo>
                  <a:lnTo>
                    <a:pt x="13352" y="7445"/>
                  </a:lnTo>
                  <a:lnTo>
                    <a:pt x="14216" y="6724"/>
                  </a:lnTo>
                  <a:lnTo>
                    <a:pt x="14985" y="5956"/>
                  </a:lnTo>
                  <a:lnTo>
                    <a:pt x="15705" y="5283"/>
                  </a:lnTo>
                  <a:lnTo>
                    <a:pt x="16281" y="4755"/>
                  </a:lnTo>
                  <a:lnTo>
                    <a:pt x="16521" y="4563"/>
                  </a:lnTo>
                  <a:lnTo>
                    <a:pt x="16714" y="4419"/>
                  </a:lnTo>
                  <a:lnTo>
                    <a:pt x="16906" y="4371"/>
                  </a:lnTo>
                  <a:lnTo>
                    <a:pt x="17050" y="4419"/>
                  </a:lnTo>
                  <a:lnTo>
                    <a:pt x="17050" y="4419"/>
                  </a:lnTo>
                  <a:lnTo>
                    <a:pt x="17098" y="4563"/>
                  </a:lnTo>
                  <a:lnTo>
                    <a:pt x="17194" y="4707"/>
                  </a:lnTo>
                  <a:lnTo>
                    <a:pt x="17242" y="5091"/>
                  </a:lnTo>
                  <a:lnTo>
                    <a:pt x="17290" y="5572"/>
                  </a:lnTo>
                  <a:lnTo>
                    <a:pt x="17242" y="6100"/>
                  </a:lnTo>
                  <a:lnTo>
                    <a:pt x="17146" y="6964"/>
                  </a:lnTo>
                  <a:lnTo>
                    <a:pt x="17098" y="7349"/>
                  </a:lnTo>
                  <a:lnTo>
                    <a:pt x="17098" y="7349"/>
                  </a:lnTo>
                  <a:lnTo>
                    <a:pt x="17962" y="6580"/>
                  </a:lnTo>
                  <a:lnTo>
                    <a:pt x="18827" y="5764"/>
                  </a:lnTo>
                  <a:lnTo>
                    <a:pt x="19787" y="4803"/>
                  </a:lnTo>
                  <a:lnTo>
                    <a:pt x="20748" y="3747"/>
                  </a:lnTo>
                  <a:lnTo>
                    <a:pt x="21180" y="3266"/>
                  </a:lnTo>
                  <a:lnTo>
                    <a:pt x="21564" y="2786"/>
                  </a:lnTo>
                  <a:lnTo>
                    <a:pt x="21900" y="2306"/>
                  </a:lnTo>
                  <a:lnTo>
                    <a:pt x="22092" y="1922"/>
                  </a:lnTo>
                  <a:lnTo>
                    <a:pt x="22188" y="1586"/>
                  </a:lnTo>
                  <a:lnTo>
                    <a:pt x="22236" y="1393"/>
                  </a:lnTo>
                  <a:lnTo>
                    <a:pt x="22188" y="129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45" y="49"/>
                  </a:move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59"/>
            <p:cNvSpPr/>
            <p:nvPr/>
          </p:nvSpPr>
          <p:spPr>
            <a:xfrm>
              <a:off x="803600" y="37339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59"/>
            <p:cNvSpPr/>
            <p:nvPr/>
          </p:nvSpPr>
          <p:spPr>
            <a:xfrm>
              <a:off x="800000" y="3732725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extrusionOk="0">
                  <a:moveTo>
                    <a:pt x="1" y="1"/>
                  </a:moveTo>
                  <a:lnTo>
                    <a:pt x="97" y="49"/>
                  </a:lnTo>
                  <a:lnTo>
                    <a:pt x="145" y="4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9"/>
            <p:cNvSpPr/>
            <p:nvPr/>
          </p:nvSpPr>
          <p:spPr>
            <a:xfrm>
              <a:off x="800000" y="37327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45" y="4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9"/>
            <p:cNvSpPr/>
            <p:nvPr/>
          </p:nvSpPr>
          <p:spPr>
            <a:xfrm>
              <a:off x="7796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9"/>
            <p:cNvSpPr/>
            <p:nvPr/>
          </p:nvSpPr>
          <p:spPr>
            <a:xfrm>
              <a:off x="778400" y="372912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9"/>
            <p:cNvSpPr/>
            <p:nvPr/>
          </p:nvSpPr>
          <p:spPr>
            <a:xfrm>
              <a:off x="779600" y="3729125"/>
              <a:ext cx="2425" cy="25"/>
            </a:xfrm>
            <a:custGeom>
              <a:avLst/>
              <a:gdLst/>
              <a:ahLst/>
              <a:cxnLst/>
              <a:rect l="l" t="t" r="r" b="b"/>
              <a:pathLst>
                <a:path w="97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96" y="1"/>
                  </a:lnTo>
                  <a:lnTo>
                    <a:pt x="96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9"/>
            <p:cNvSpPr/>
            <p:nvPr/>
          </p:nvSpPr>
          <p:spPr>
            <a:xfrm>
              <a:off x="778400" y="372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9"/>
            <p:cNvSpPr/>
            <p:nvPr/>
          </p:nvSpPr>
          <p:spPr>
            <a:xfrm>
              <a:off x="736375" y="3785550"/>
              <a:ext cx="3625" cy="2450"/>
            </a:xfrm>
            <a:custGeom>
              <a:avLst/>
              <a:gdLst/>
              <a:ahLst/>
              <a:cxnLst/>
              <a:rect l="l" t="t" r="r" b="b"/>
              <a:pathLst>
                <a:path w="145" h="98" fill="none" extrusionOk="0">
                  <a:moveTo>
                    <a:pt x="145" y="1"/>
                  </a:moveTo>
                  <a:lnTo>
                    <a:pt x="145" y="1"/>
                  </a:lnTo>
                  <a:lnTo>
                    <a:pt x="0" y="97"/>
                  </a:lnTo>
                  <a:lnTo>
                    <a:pt x="0" y="97"/>
                  </a:lnTo>
                  <a:lnTo>
                    <a:pt x="145" y="1"/>
                  </a:lnTo>
                  <a:lnTo>
                    <a:pt x="145" y="1"/>
                  </a:lnTo>
                  <a:lnTo>
                    <a:pt x="1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9"/>
            <p:cNvSpPr/>
            <p:nvPr/>
          </p:nvSpPr>
          <p:spPr>
            <a:xfrm>
              <a:off x="739975" y="3769950"/>
              <a:ext cx="16825" cy="15625"/>
            </a:xfrm>
            <a:custGeom>
              <a:avLst/>
              <a:gdLst/>
              <a:ahLst/>
              <a:cxnLst/>
              <a:rect l="l" t="t" r="r" b="b"/>
              <a:pathLst>
                <a:path w="673" h="625" extrusionOk="0">
                  <a:moveTo>
                    <a:pt x="673" y="1"/>
                  </a:moveTo>
                  <a:lnTo>
                    <a:pt x="433" y="241"/>
                  </a:lnTo>
                  <a:lnTo>
                    <a:pt x="1" y="625"/>
                  </a:lnTo>
                  <a:lnTo>
                    <a:pt x="481" y="24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CE4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9"/>
            <p:cNvSpPr/>
            <p:nvPr/>
          </p:nvSpPr>
          <p:spPr>
            <a:xfrm>
              <a:off x="739975" y="3729125"/>
              <a:ext cx="38450" cy="56450"/>
            </a:xfrm>
            <a:custGeom>
              <a:avLst/>
              <a:gdLst/>
              <a:ahLst/>
              <a:cxnLst/>
              <a:rect l="l" t="t" r="r" b="b"/>
              <a:pathLst>
                <a:path w="1538" h="2258" fill="none" extrusionOk="0">
                  <a:moveTo>
                    <a:pt x="1537" y="1"/>
                  </a:moveTo>
                  <a:lnTo>
                    <a:pt x="1537" y="1"/>
                  </a:lnTo>
                  <a:lnTo>
                    <a:pt x="1441" y="433"/>
                  </a:lnTo>
                  <a:lnTo>
                    <a:pt x="1249" y="769"/>
                  </a:lnTo>
                  <a:lnTo>
                    <a:pt x="1105" y="1105"/>
                  </a:lnTo>
                  <a:lnTo>
                    <a:pt x="913" y="1394"/>
                  </a:lnTo>
                  <a:lnTo>
                    <a:pt x="673" y="1634"/>
                  </a:lnTo>
                  <a:lnTo>
                    <a:pt x="433" y="1874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1" y="2258"/>
                  </a:lnTo>
                  <a:lnTo>
                    <a:pt x="481" y="1874"/>
                  </a:lnTo>
                  <a:lnTo>
                    <a:pt x="673" y="1634"/>
                  </a:lnTo>
                  <a:lnTo>
                    <a:pt x="913" y="1394"/>
                  </a:lnTo>
                  <a:lnTo>
                    <a:pt x="1105" y="1105"/>
                  </a:lnTo>
                  <a:lnTo>
                    <a:pt x="1249" y="769"/>
                  </a:lnTo>
                  <a:lnTo>
                    <a:pt x="1441" y="433"/>
                  </a:lnTo>
                  <a:lnTo>
                    <a:pt x="153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9"/>
            <p:cNvSpPr/>
            <p:nvPr/>
          </p:nvSpPr>
          <p:spPr>
            <a:xfrm>
              <a:off x="739975" y="3785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extrusionOk="0">
                  <a:moveTo>
                    <a:pt x="1586" y="0"/>
                  </a:move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9"/>
            <p:cNvSpPr/>
            <p:nvPr/>
          </p:nvSpPr>
          <p:spPr>
            <a:xfrm>
              <a:off x="658325" y="3708725"/>
              <a:ext cx="122500" cy="87675"/>
            </a:xfrm>
            <a:custGeom>
              <a:avLst/>
              <a:gdLst/>
              <a:ahLst/>
              <a:cxnLst/>
              <a:rect l="l" t="t" r="r" b="b"/>
              <a:pathLst>
                <a:path w="4900" h="3507" fill="none" extrusionOk="0">
                  <a:moveTo>
                    <a:pt x="1922" y="0"/>
                  </a:moveTo>
                  <a:lnTo>
                    <a:pt x="1922" y="0"/>
                  </a:lnTo>
                  <a:lnTo>
                    <a:pt x="1586" y="0"/>
                  </a:lnTo>
                  <a:lnTo>
                    <a:pt x="1586" y="0"/>
                  </a:lnTo>
                  <a:lnTo>
                    <a:pt x="1105" y="192"/>
                  </a:lnTo>
                  <a:lnTo>
                    <a:pt x="625" y="481"/>
                  </a:lnTo>
                  <a:lnTo>
                    <a:pt x="433" y="673"/>
                  </a:lnTo>
                  <a:lnTo>
                    <a:pt x="241" y="865"/>
                  </a:lnTo>
                  <a:lnTo>
                    <a:pt x="97" y="1057"/>
                  </a:lnTo>
                  <a:lnTo>
                    <a:pt x="1" y="1297"/>
                  </a:lnTo>
                  <a:lnTo>
                    <a:pt x="1" y="1537"/>
                  </a:lnTo>
                  <a:lnTo>
                    <a:pt x="49" y="1777"/>
                  </a:lnTo>
                  <a:lnTo>
                    <a:pt x="193" y="2065"/>
                  </a:lnTo>
                  <a:lnTo>
                    <a:pt x="385" y="2354"/>
                  </a:lnTo>
                  <a:lnTo>
                    <a:pt x="721" y="2642"/>
                  </a:lnTo>
                  <a:lnTo>
                    <a:pt x="1153" y="2930"/>
                  </a:lnTo>
                  <a:lnTo>
                    <a:pt x="1730" y="3218"/>
                  </a:lnTo>
                  <a:lnTo>
                    <a:pt x="2450" y="3506"/>
                  </a:lnTo>
                  <a:lnTo>
                    <a:pt x="2450" y="3506"/>
                  </a:lnTo>
                  <a:lnTo>
                    <a:pt x="2738" y="3362"/>
                  </a:lnTo>
                  <a:lnTo>
                    <a:pt x="3122" y="3170"/>
                  </a:lnTo>
                  <a:lnTo>
                    <a:pt x="3122" y="3170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267" y="3074"/>
                  </a:lnTo>
                  <a:lnTo>
                    <a:pt x="3699" y="2690"/>
                  </a:lnTo>
                  <a:lnTo>
                    <a:pt x="3939" y="2450"/>
                  </a:lnTo>
                  <a:lnTo>
                    <a:pt x="4179" y="2210"/>
                  </a:lnTo>
                  <a:lnTo>
                    <a:pt x="4371" y="1921"/>
                  </a:lnTo>
                  <a:lnTo>
                    <a:pt x="4515" y="1585"/>
                  </a:lnTo>
                  <a:lnTo>
                    <a:pt x="4707" y="1249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03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51" y="817"/>
                  </a:lnTo>
                  <a:lnTo>
                    <a:pt x="4899" y="817"/>
                  </a:lnTo>
                  <a:lnTo>
                    <a:pt x="4899" y="817"/>
                  </a:lnTo>
                  <a:lnTo>
                    <a:pt x="4467" y="673"/>
                  </a:lnTo>
                  <a:lnTo>
                    <a:pt x="4467" y="673"/>
                  </a:lnTo>
                  <a:lnTo>
                    <a:pt x="3170" y="240"/>
                  </a:lnTo>
                  <a:lnTo>
                    <a:pt x="2498" y="48"/>
                  </a:lnTo>
                  <a:lnTo>
                    <a:pt x="2210" y="0"/>
                  </a:lnTo>
                  <a:lnTo>
                    <a:pt x="19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9"/>
            <p:cNvSpPr/>
            <p:nvPr/>
          </p:nvSpPr>
          <p:spPr>
            <a:xfrm>
              <a:off x="1082150" y="3713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ED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9"/>
            <p:cNvSpPr/>
            <p:nvPr/>
          </p:nvSpPr>
          <p:spPr>
            <a:xfrm>
              <a:off x="1082150" y="3708725"/>
              <a:ext cx="1225" cy="4825"/>
            </a:xfrm>
            <a:custGeom>
              <a:avLst/>
              <a:gdLst/>
              <a:ahLst/>
              <a:cxnLst/>
              <a:rect l="l" t="t" r="r" b="b"/>
              <a:pathLst>
                <a:path w="49" h="193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49" y="0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1" y="192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601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9"/>
            <p:cNvSpPr/>
            <p:nvPr/>
          </p:nvSpPr>
          <p:spPr>
            <a:xfrm>
              <a:off x="1083350" y="37075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9"/>
            <p:cNvSpPr/>
            <p:nvPr/>
          </p:nvSpPr>
          <p:spPr>
            <a:xfrm>
              <a:off x="1080950" y="3645100"/>
              <a:ext cx="4825" cy="62450"/>
            </a:xfrm>
            <a:custGeom>
              <a:avLst/>
              <a:gdLst/>
              <a:ahLst/>
              <a:cxnLst/>
              <a:rect l="l" t="t" r="r" b="b"/>
              <a:pathLst>
                <a:path w="193" h="2498" extrusionOk="0">
                  <a:moveTo>
                    <a:pt x="145" y="2161"/>
                  </a:moveTo>
                  <a:lnTo>
                    <a:pt x="145" y="2161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97" y="2497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45" y="2161"/>
                  </a:move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lnTo>
                    <a:pt x="145" y="2161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624"/>
                  </a:lnTo>
                  <a:lnTo>
                    <a:pt x="193" y="624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76"/>
                  </a:move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76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76"/>
                  </a:lnTo>
                  <a:lnTo>
                    <a:pt x="193" y="576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93" y="528"/>
                  </a:move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93" y="528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84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9"/>
            <p:cNvSpPr/>
            <p:nvPr/>
          </p:nvSpPr>
          <p:spPr>
            <a:xfrm>
              <a:off x="1083350" y="3699125"/>
              <a:ext cx="1225" cy="8425"/>
            </a:xfrm>
            <a:custGeom>
              <a:avLst/>
              <a:gdLst/>
              <a:ahLst/>
              <a:cxnLst/>
              <a:rect l="l" t="t" r="r" b="b"/>
              <a:pathLst>
                <a:path w="49" h="337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1" y="336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9"/>
            <p:cNvSpPr/>
            <p:nvPr/>
          </p:nvSpPr>
          <p:spPr>
            <a:xfrm>
              <a:off x="1084550" y="36991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9"/>
            <p:cNvSpPr/>
            <p:nvPr/>
          </p:nvSpPr>
          <p:spPr>
            <a:xfrm>
              <a:off x="1085750" y="36595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9"/>
            <p:cNvSpPr/>
            <p:nvPr/>
          </p:nvSpPr>
          <p:spPr>
            <a:xfrm>
              <a:off x="1085750" y="365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9"/>
            <p:cNvSpPr/>
            <p:nvPr/>
          </p:nvSpPr>
          <p:spPr>
            <a:xfrm>
              <a:off x="1085750" y="365830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9"/>
            <p:cNvSpPr/>
            <p:nvPr/>
          </p:nvSpPr>
          <p:spPr>
            <a:xfrm>
              <a:off x="1085750" y="3658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9"/>
            <p:cNvSpPr/>
            <p:nvPr/>
          </p:nvSpPr>
          <p:spPr>
            <a:xfrm>
              <a:off x="1080950" y="3645100"/>
              <a:ext cx="4825" cy="13225"/>
            </a:xfrm>
            <a:custGeom>
              <a:avLst/>
              <a:gdLst/>
              <a:ahLst/>
              <a:cxnLst/>
              <a:rect l="l" t="t" r="r" b="b"/>
              <a:pathLst>
                <a:path w="193" h="52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192"/>
                  </a:lnTo>
                  <a:lnTo>
                    <a:pt x="193" y="528"/>
                  </a:lnTo>
                  <a:lnTo>
                    <a:pt x="193" y="528"/>
                  </a:lnTo>
                  <a:lnTo>
                    <a:pt x="145" y="19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9"/>
            <p:cNvSpPr/>
            <p:nvPr/>
          </p:nvSpPr>
          <p:spPr>
            <a:xfrm>
              <a:off x="1080950" y="3645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extrusionOk="0">
                  <a:moveTo>
                    <a:pt x="4563" y="0"/>
                  </a:move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659" y="0"/>
                  </a:lnTo>
                  <a:close/>
                </a:path>
              </a:pathLst>
            </a:custGeom>
            <a:solidFill>
              <a:srgbClr val="F6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9"/>
            <p:cNvSpPr/>
            <p:nvPr/>
          </p:nvSpPr>
          <p:spPr>
            <a:xfrm>
              <a:off x="1080950" y="3570650"/>
              <a:ext cx="117700" cy="142900"/>
            </a:xfrm>
            <a:custGeom>
              <a:avLst/>
              <a:gdLst/>
              <a:ahLst/>
              <a:cxnLst/>
              <a:rect l="l" t="t" r="r" b="b"/>
              <a:pathLst>
                <a:path w="4708" h="5716" fill="none" extrusionOk="0">
                  <a:moveTo>
                    <a:pt x="4563" y="0"/>
                  </a:moveTo>
                  <a:lnTo>
                    <a:pt x="4563" y="0"/>
                  </a:lnTo>
                  <a:lnTo>
                    <a:pt x="4419" y="48"/>
                  </a:lnTo>
                  <a:lnTo>
                    <a:pt x="4131" y="145"/>
                  </a:lnTo>
                  <a:lnTo>
                    <a:pt x="3507" y="433"/>
                  </a:lnTo>
                  <a:lnTo>
                    <a:pt x="2738" y="913"/>
                  </a:lnTo>
                  <a:lnTo>
                    <a:pt x="1922" y="1441"/>
                  </a:lnTo>
                  <a:lnTo>
                    <a:pt x="1153" y="1970"/>
                  </a:lnTo>
                  <a:lnTo>
                    <a:pt x="529" y="2450"/>
                  </a:lnTo>
                  <a:lnTo>
                    <a:pt x="97" y="2786"/>
                  </a:lnTo>
                  <a:lnTo>
                    <a:pt x="1" y="2882"/>
                  </a:lnTo>
                  <a:lnTo>
                    <a:pt x="1" y="2930"/>
                  </a:lnTo>
                  <a:lnTo>
                    <a:pt x="1" y="2930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" y="2978"/>
                  </a:lnTo>
                  <a:lnTo>
                    <a:pt x="145" y="3170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06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554"/>
                  </a:lnTo>
                  <a:lnTo>
                    <a:pt x="193" y="3602"/>
                  </a:lnTo>
                  <a:lnTo>
                    <a:pt x="193" y="3602"/>
                  </a:lnTo>
                  <a:lnTo>
                    <a:pt x="241" y="3939"/>
                  </a:lnTo>
                  <a:lnTo>
                    <a:pt x="241" y="4371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145" y="5139"/>
                  </a:lnTo>
                  <a:lnTo>
                    <a:pt x="97" y="5475"/>
                  </a:lnTo>
                  <a:lnTo>
                    <a:pt x="97" y="5475"/>
                  </a:lnTo>
                  <a:lnTo>
                    <a:pt x="97" y="5523"/>
                  </a:lnTo>
                  <a:lnTo>
                    <a:pt x="97" y="5523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49" y="5715"/>
                  </a:lnTo>
                  <a:lnTo>
                    <a:pt x="673" y="5139"/>
                  </a:lnTo>
                  <a:lnTo>
                    <a:pt x="1393" y="4371"/>
                  </a:lnTo>
                  <a:lnTo>
                    <a:pt x="2978" y="2546"/>
                  </a:lnTo>
                  <a:lnTo>
                    <a:pt x="3699" y="1681"/>
                  </a:lnTo>
                  <a:lnTo>
                    <a:pt x="4275" y="913"/>
                  </a:lnTo>
                  <a:lnTo>
                    <a:pt x="4611" y="337"/>
                  </a:lnTo>
                  <a:lnTo>
                    <a:pt x="4707" y="145"/>
                  </a:lnTo>
                  <a:lnTo>
                    <a:pt x="4707" y="48"/>
                  </a:lnTo>
                  <a:lnTo>
                    <a:pt x="4707" y="48"/>
                  </a:lnTo>
                  <a:lnTo>
                    <a:pt x="4659" y="0"/>
                  </a:lnTo>
                  <a:lnTo>
                    <a:pt x="456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extrusionOk="0">
                  <a:moveTo>
                    <a:pt x="1105" y="0"/>
                  </a:move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9"/>
            <p:cNvSpPr/>
            <p:nvPr/>
          </p:nvSpPr>
          <p:spPr>
            <a:xfrm>
              <a:off x="897250" y="3269300"/>
              <a:ext cx="241350" cy="146500"/>
            </a:xfrm>
            <a:custGeom>
              <a:avLst/>
              <a:gdLst/>
              <a:ahLst/>
              <a:cxnLst/>
              <a:rect l="l" t="t" r="r" b="b"/>
              <a:pathLst>
                <a:path w="9654" h="5860" fill="none" extrusionOk="0">
                  <a:moveTo>
                    <a:pt x="8934" y="2113"/>
                  </a:moveTo>
                  <a:lnTo>
                    <a:pt x="8934" y="2113"/>
                  </a:lnTo>
                  <a:lnTo>
                    <a:pt x="7733" y="1681"/>
                  </a:lnTo>
                  <a:lnTo>
                    <a:pt x="6484" y="1249"/>
                  </a:lnTo>
                  <a:lnTo>
                    <a:pt x="4995" y="817"/>
                  </a:lnTo>
                  <a:lnTo>
                    <a:pt x="3507" y="384"/>
                  </a:lnTo>
                  <a:lnTo>
                    <a:pt x="2834" y="192"/>
                  </a:lnTo>
                  <a:lnTo>
                    <a:pt x="2162" y="96"/>
                  </a:lnTo>
                  <a:lnTo>
                    <a:pt x="1586" y="0"/>
                  </a:lnTo>
                  <a:lnTo>
                    <a:pt x="1105" y="0"/>
                  </a:lnTo>
                  <a:lnTo>
                    <a:pt x="721" y="48"/>
                  </a:lnTo>
                  <a:lnTo>
                    <a:pt x="577" y="96"/>
                  </a:lnTo>
                  <a:lnTo>
                    <a:pt x="481" y="192"/>
                  </a:lnTo>
                  <a:lnTo>
                    <a:pt x="481" y="192"/>
                  </a:lnTo>
                  <a:lnTo>
                    <a:pt x="385" y="384"/>
                  </a:lnTo>
                  <a:lnTo>
                    <a:pt x="241" y="672"/>
                  </a:lnTo>
                  <a:lnTo>
                    <a:pt x="145" y="1009"/>
                  </a:lnTo>
                  <a:lnTo>
                    <a:pt x="97" y="1345"/>
                  </a:lnTo>
                  <a:lnTo>
                    <a:pt x="1" y="2209"/>
                  </a:lnTo>
                  <a:lnTo>
                    <a:pt x="1" y="3074"/>
                  </a:lnTo>
                  <a:lnTo>
                    <a:pt x="1" y="3890"/>
                  </a:lnTo>
                  <a:lnTo>
                    <a:pt x="49" y="4563"/>
                  </a:lnTo>
                  <a:lnTo>
                    <a:pt x="97" y="5235"/>
                  </a:lnTo>
                  <a:lnTo>
                    <a:pt x="97" y="5235"/>
                  </a:lnTo>
                  <a:lnTo>
                    <a:pt x="1586" y="5379"/>
                  </a:lnTo>
                  <a:lnTo>
                    <a:pt x="4803" y="5715"/>
                  </a:lnTo>
                  <a:lnTo>
                    <a:pt x="6580" y="5811"/>
                  </a:lnTo>
                  <a:lnTo>
                    <a:pt x="8069" y="5859"/>
                  </a:lnTo>
                  <a:lnTo>
                    <a:pt x="8693" y="5859"/>
                  </a:lnTo>
                  <a:lnTo>
                    <a:pt x="9174" y="5811"/>
                  </a:lnTo>
                  <a:lnTo>
                    <a:pt x="9510" y="5715"/>
                  </a:lnTo>
                  <a:lnTo>
                    <a:pt x="9606" y="5667"/>
                  </a:lnTo>
                  <a:lnTo>
                    <a:pt x="9654" y="5619"/>
                  </a:lnTo>
                  <a:lnTo>
                    <a:pt x="9654" y="5619"/>
                  </a:lnTo>
                  <a:lnTo>
                    <a:pt x="9654" y="5283"/>
                  </a:lnTo>
                  <a:lnTo>
                    <a:pt x="9558" y="4803"/>
                  </a:lnTo>
                  <a:lnTo>
                    <a:pt x="9318" y="3602"/>
                  </a:lnTo>
                  <a:lnTo>
                    <a:pt x="9030" y="2594"/>
                  </a:lnTo>
                  <a:lnTo>
                    <a:pt x="8934" y="211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extrusionOk="0">
                  <a:moveTo>
                    <a:pt x="1105" y="1"/>
                  </a:move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105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9"/>
            <p:cNvSpPr/>
            <p:nvPr/>
          </p:nvSpPr>
          <p:spPr>
            <a:xfrm>
              <a:off x="1035325" y="3301700"/>
              <a:ext cx="40850" cy="112900"/>
            </a:xfrm>
            <a:custGeom>
              <a:avLst/>
              <a:gdLst/>
              <a:ahLst/>
              <a:cxnLst/>
              <a:rect l="l" t="t" r="r" b="b"/>
              <a:pathLst>
                <a:path w="1634" h="4516" fill="none" extrusionOk="0">
                  <a:moveTo>
                    <a:pt x="1105" y="1"/>
                  </a:moveTo>
                  <a:lnTo>
                    <a:pt x="1105" y="1"/>
                  </a:lnTo>
                  <a:lnTo>
                    <a:pt x="865" y="1105"/>
                  </a:lnTo>
                  <a:lnTo>
                    <a:pt x="577" y="2306"/>
                  </a:lnTo>
                  <a:lnTo>
                    <a:pt x="1" y="4467"/>
                  </a:lnTo>
                  <a:lnTo>
                    <a:pt x="1" y="4467"/>
                  </a:lnTo>
                  <a:lnTo>
                    <a:pt x="961" y="4515"/>
                  </a:lnTo>
                  <a:lnTo>
                    <a:pt x="961" y="4515"/>
                  </a:lnTo>
                  <a:lnTo>
                    <a:pt x="1153" y="3411"/>
                  </a:lnTo>
                  <a:lnTo>
                    <a:pt x="1345" y="2306"/>
                  </a:lnTo>
                  <a:lnTo>
                    <a:pt x="1490" y="1201"/>
                  </a:lnTo>
                  <a:lnTo>
                    <a:pt x="1634" y="193"/>
                  </a:lnTo>
                  <a:lnTo>
                    <a:pt x="1634" y="193"/>
                  </a:lnTo>
                  <a:lnTo>
                    <a:pt x="110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extrusionOk="0">
                  <a:moveTo>
                    <a:pt x="0" y="1"/>
                  </a:moveTo>
                  <a:lnTo>
                    <a:pt x="48" y="289"/>
                  </a:lnTo>
                  <a:lnTo>
                    <a:pt x="192" y="673"/>
                  </a:lnTo>
                  <a:lnTo>
                    <a:pt x="384" y="1154"/>
                  </a:lnTo>
                  <a:lnTo>
                    <a:pt x="673" y="1634"/>
                  </a:lnTo>
                  <a:lnTo>
                    <a:pt x="1393" y="2738"/>
                  </a:lnTo>
                  <a:lnTo>
                    <a:pt x="2209" y="3891"/>
                  </a:lnTo>
                  <a:lnTo>
                    <a:pt x="3794" y="5956"/>
                  </a:lnTo>
                  <a:lnTo>
                    <a:pt x="4467" y="6821"/>
                  </a:lnTo>
                  <a:lnTo>
                    <a:pt x="4707" y="5956"/>
                  </a:lnTo>
                  <a:lnTo>
                    <a:pt x="5235" y="4035"/>
                  </a:lnTo>
                  <a:lnTo>
                    <a:pt x="5523" y="2930"/>
                  </a:lnTo>
                  <a:lnTo>
                    <a:pt x="5715" y="1922"/>
                  </a:lnTo>
                  <a:lnTo>
                    <a:pt x="5811" y="1106"/>
                  </a:lnTo>
                  <a:lnTo>
                    <a:pt x="5811" y="817"/>
                  </a:lnTo>
                  <a:lnTo>
                    <a:pt x="5811" y="625"/>
                  </a:lnTo>
                  <a:lnTo>
                    <a:pt x="5715" y="481"/>
                  </a:lnTo>
                  <a:lnTo>
                    <a:pt x="5619" y="385"/>
                  </a:lnTo>
                  <a:lnTo>
                    <a:pt x="5475" y="289"/>
                  </a:lnTo>
                  <a:lnTo>
                    <a:pt x="5331" y="241"/>
                  </a:lnTo>
                  <a:lnTo>
                    <a:pt x="4995" y="193"/>
                  </a:lnTo>
                  <a:lnTo>
                    <a:pt x="4611" y="193"/>
                  </a:lnTo>
                  <a:lnTo>
                    <a:pt x="3986" y="289"/>
                  </a:lnTo>
                  <a:lnTo>
                    <a:pt x="3650" y="385"/>
                  </a:lnTo>
                  <a:lnTo>
                    <a:pt x="2594" y="241"/>
                  </a:lnTo>
                  <a:lnTo>
                    <a:pt x="1345" y="9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9"/>
            <p:cNvSpPr/>
            <p:nvPr/>
          </p:nvSpPr>
          <p:spPr>
            <a:xfrm>
              <a:off x="918875" y="3259675"/>
              <a:ext cx="145300" cy="170525"/>
            </a:xfrm>
            <a:custGeom>
              <a:avLst/>
              <a:gdLst/>
              <a:ahLst/>
              <a:cxnLst/>
              <a:rect l="l" t="t" r="r" b="b"/>
              <a:pathLst>
                <a:path w="5812" h="68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345" y="97"/>
                  </a:lnTo>
                  <a:lnTo>
                    <a:pt x="2594" y="241"/>
                  </a:lnTo>
                  <a:lnTo>
                    <a:pt x="3650" y="385"/>
                  </a:lnTo>
                  <a:lnTo>
                    <a:pt x="3650" y="385"/>
                  </a:lnTo>
                  <a:lnTo>
                    <a:pt x="3986" y="289"/>
                  </a:lnTo>
                  <a:lnTo>
                    <a:pt x="4611" y="193"/>
                  </a:lnTo>
                  <a:lnTo>
                    <a:pt x="4995" y="193"/>
                  </a:lnTo>
                  <a:lnTo>
                    <a:pt x="5331" y="241"/>
                  </a:lnTo>
                  <a:lnTo>
                    <a:pt x="5475" y="289"/>
                  </a:lnTo>
                  <a:lnTo>
                    <a:pt x="5619" y="385"/>
                  </a:lnTo>
                  <a:lnTo>
                    <a:pt x="5715" y="481"/>
                  </a:lnTo>
                  <a:lnTo>
                    <a:pt x="5811" y="625"/>
                  </a:lnTo>
                  <a:lnTo>
                    <a:pt x="5811" y="625"/>
                  </a:lnTo>
                  <a:lnTo>
                    <a:pt x="5811" y="817"/>
                  </a:lnTo>
                  <a:lnTo>
                    <a:pt x="5811" y="1106"/>
                  </a:lnTo>
                  <a:lnTo>
                    <a:pt x="5715" y="1922"/>
                  </a:lnTo>
                  <a:lnTo>
                    <a:pt x="5523" y="2930"/>
                  </a:lnTo>
                  <a:lnTo>
                    <a:pt x="5235" y="4035"/>
                  </a:lnTo>
                  <a:lnTo>
                    <a:pt x="4707" y="5956"/>
                  </a:lnTo>
                  <a:lnTo>
                    <a:pt x="4467" y="6821"/>
                  </a:lnTo>
                  <a:lnTo>
                    <a:pt x="4467" y="6821"/>
                  </a:lnTo>
                  <a:lnTo>
                    <a:pt x="3794" y="5956"/>
                  </a:lnTo>
                  <a:lnTo>
                    <a:pt x="2209" y="3891"/>
                  </a:lnTo>
                  <a:lnTo>
                    <a:pt x="1393" y="2738"/>
                  </a:lnTo>
                  <a:lnTo>
                    <a:pt x="673" y="1634"/>
                  </a:lnTo>
                  <a:lnTo>
                    <a:pt x="384" y="1154"/>
                  </a:lnTo>
                  <a:lnTo>
                    <a:pt x="192" y="673"/>
                  </a:lnTo>
                  <a:lnTo>
                    <a:pt x="48" y="28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extrusionOk="0">
                  <a:moveTo>
                    <a:pt x="1" y="1"/>
                  </a:moveTo>
                  <a:lnTo>
                    <a:pt x="1165" y="110"/>
                  </a:lnTo>
                  <a:lnTo>
                    <a:pt x="1165" y="110"/>
                  </a:lnTo>
                  <a:lnTo>
                    <a:pt x="1153" y="97"/>
                  </a:lnTo>
                  <a:lnTo>
                    <a:pt x="1" y="1"/>
                  </a:lnTo>
                  <a:close/>
                  <a:moveTo>
                    <a:pt x="1165" y="110"/>
                  </a:move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46" y="5326"/>
                  </a:lnTo>
                  <a:lnTo>
                    <a:pt x="4346" y="532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165" y="110"/>
                  </a:lnTo>
                  <a:close/>
                  <a:moveTo>
                    <a:pt x="4346" y="5326"/>
                  </a:moveTo>
                  <a:lnTo>
                    <a:pt x="4035" y="6436"/>
                  </a:lnTo>
                  <a:lnTo>
                    <a:pt x="4371" y="5380"/>
                  </a:lnTo>
                  <a:lnTo>
                    <a:pt x="4346" y="5326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9"/>
            <p:cNvSpPr/>
            <p:nvPr/>
          </p:nvSpPr>
          <p:spPr>
            <a:xfrm>
              <a:off x="932075" y="3260875"/>
              <a:ext cx="132100" cy="160925"/>
            </a:xfrm>
            <a:custGeom>
              <a:avLst/>
              <a:gdLst/>
              <a:ahLst/>
              <a:cxnLst/>
              <a:rect l="l" t="t" r="r" b="b"/>
              <a:pathLst>
                <a:path w="5284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585" y="577"/>
                  </a:lnTo>
                  <a:lnTo>
                    <a:pt x="2018" y="1106"/>
                  </a:lnTo>
                  <a:lnTo>
                    <a:pt x="2450" y="1730"/>
                  </a:lnTo>
                  <a:lnTo>
                    <a:pt x="2834" y="2402"/>
                  </a:lnTo>
                  <a:lnTo>
                    <a:pt x="3266" y="3123"/>
                  </a:lnTo>
                  <a:lnTo>
                    <a:pt x="3650" y="3843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236"/>
                  </a:lnTo>
                  <a:lnTo>
                    <a:pt x="4803" y="3651"/>
                  </a:lnTo>
                  <a:lnTo>
                    <a:pt x="5139" y="2066"/>
                  </a:lnTo>
                  <a:lnTo>
                    <a:pt x="5283" y="1346"/>
                  </a:lnTo>
                  <a:lnTo>
                    <a:pt x="5283" y="865"/>
                  </a:lnTo>
                  <a:lnTo>
                    <a:pt x="5283" y="865"/>
                  </a:lnTo>
                  <a:lnTo>
                    <a:pt x="5283" y="577"/>
                  </a:lnTo>
                  <a:lnTo>
                    <a:pt x="5283" y="577"/>
                  </a:lnTo>
                  <a:lnTo>
                    <a:pt x="5235" y="433"/>
                  </a:lnTo>
                  <a:lnTo>
                    <a:pt x="5139" y="337"/>
                  </a:lnTo>
                  <a:lnTo>
                    <a:pt x="4947" y="241"/>
                  </a:lnTo>
                  <a:lnTo>
                    <a:pt x="4659" y="145"/>
                  </a:lnTo>
                  <a:lnTo>
                    <a:pt x="4371" y="145"/>
                  </a:lnTo>
                  <a:lnTo>
                    <a:pt x="4371" y="145"/>
                  </a:lnTo>
                  <a:lnTo>
                    <a:pt x="3939" y="145"/>
                  </a:lnTo>
                  <a:lnTo>
                    <a:pt x="3554" y="241"/>
                  </a:lnTo>
                  <a:lnTo>
                    <a:pt x="3122" y="337"/>
                  </a:lnTo>
                  <a:lnTo>
                    <a:pt x="3122" y="337"/>
                  </a:lnTo>
                  <a:lnTo>
                    <a:pt x="2402" y="241"/>
                  </a:lnTo>
                  <a:lnTo>
                    <a:pt x="1537" y="14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extrusionOk="0">
                  <a:moveTo>
                    <a:pt x="1" y="1"/>
                  </a:moveTo>
                  <a:lnTo>
                    <a:pt x="385" y="385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9"/>
            <p:cNvSpPr/>
            <p:nvPr/>
          </p:nvSpPr>
          <p:spPr>
            <a:xfrm>
              <a:off x="932075" y="3260875"/>
              <a:ext cx="109275" cy="160925"/>
            </a:xfrm>
            <a:custGeom>
              <a:avLst/>
              <a:gdLst/>
              <a:ahLst/>
              <a:cxnLst/>
              <a:rect l="l" t="t" r="r" b="b"/>
              <a:pathLst>
                <a:path w="4371" h="6437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5" y="385"/>
                  </a:lnTo>
                  <a:lnTo>
                    <a:pt x="577" y="673"/>
                  </a:lnTo>
                  <a:lnTo>
                    <a:pt x="577" y="673"/>
                  </a:lnTo>
                  <a:lnTo>
                    <a:pt x="1105" y="1154"/>
                  </a:lnTo>
                  <a:lnTo>
                    <a:pt x="1585" y="1730"/>
                  </a:lnTo>
                  <a:lnTo>
                    <a:pt x="2018" y="2402"/>
                  </a:lnTo>
                  <a:lnTo>
                    <a:pt x="2498" y="3171"/>
                  </a:lnTo>
                  <a:lnTo>
                    <a:pt x="2930" y="3939"/>
                  </a:lnTo>
                  <a:lnTo>
                    <a:pt x="3314" y="4755"/>
                  </a:lnTo>
                  <a:lnTo>
                    <a:pt x="3699" y="5572"/>
                  </a:lnTo>
                  <a:lnTo>
                    <a:pt x="4035" y="6436"/>
                  </a:lnTo>
                  <a:lnTo>
                    <a:pt x="4035" y="6436"/>
                  </a:lnTo>
                  <a:lnTo>
                    <a:pt x="4371" y="5380"/>
                  </a:lnTo>
                  <a:lnTo>
                    <a:pt x="4371" y="5380"/>
                  </a:lnTo>
                  <a:lnTo>
                    <a:pt x="3650" y="3843"/>
                  </a:lnTo>
                  <a:lnTo>
                    <a:pt x="3266" y="3123"/>
                  </a:lnTo>
                  <a:lnTo>
                    <a:pt x="2834" y="2402"/>
                  </a:lnTo>
                  <a:lnTo>
                    <a:pt x="2450" y="1730"/>
                  </a:lnTo>
                  <a:lnTo>
                    <a:pt x="2018" y="1106"/>
                  </a:lnTo>
                  <a:lnTo>
                    <a:pt x="1585" y="577"/>
                  </a:lnTo>
                  <a:lnTo>
                    <a:pt x="1153" y="97"/>
                  </a:lnTo>
                  <a:lnTo>
                    <a:pt x="115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9"/>
            <p:cNvSpPr/>
            <p:nvPr/>
          </p:nvSpPr>
          <p:spPr>
            <a:xfrm>
              <a:off x="1106175" y="3172050"/>
              <a:ext cx="186125" cy="242550"/>
            </a:xfrm>
            <a:custGeom>
              <a:avLst/>
              <a:gdLst/>
              <a:ahLst/>
              <a:cxnLst/>
              <a:rect l="l" t="t" r="r" b="b"/>
              <a:pathLst>
                <a:path w="7445" h="9702" extrusionOk="0">
                  <a:moveTo>
                    <a:pt x="5475" y="0"/>
                  </a:moveTo>
                  <a:lnTo>
                    <a:pt x="4130" y="1633"/>
                  </a:lnTo>
                  <a:lnTo>
                    <a:pt x="2594" y="3362"/>
                  </a:lnTo>
                  <a:lnTo>
                    <a:pt x="1153" y="4947"/>
                  </a:lnTo>
                  <a:lnTo>
                    <a:pt x="0" y="6147"/>
                  </a:lnTo>
                  <a:lnTo>
                    <a:pt x="480" y="9461"/>
                  </a:lnTo>
                  <a:lnTo>
                    <a:pt x="577" y="9605"/>
                  </a:lnTo>
                  <a:lnTo>
                    <a:pt x="673" y="9653"/>
                  </a:lnTo>
                  <a:lnTo>
                    <a:pt x="769" y="9701"/>
                  </a:lnTo>
                  <a:lnTo>
                    <a:pt x="913" y="9701"/>
                  </a:lnTo>
                  <a:lnTo>
                    <a:pt x="1153" y="9653"/>
                  </a:lnTo>
                  <a:lnTo>
                    <a:pt x="1393" y="9509"/>
                  </a:lnTo>
                  <a:lnTo>
                    <a:pt x="2065" y="8981"/>
                  </a:lnTo>
                  <a:lnTo>
                    <a:pt x="2690" y="8405"/>
                  </a:lnTo>
                  <a:lnTo>
                    <a:pt x="3266" y="7780"/>
                  </a:lnTo>
                  <a:lnTo>
                    <a:pt x="3842" y="7156"/>
                  </a:lnTo>
                  <a:lnTo>
                    <a:pt x="4371" y="6484"/>
                  </a:lnTo>
                  <a:lnTo>
                    <a:pt x="4899" y="5811"/>
                  </a:lnTo>
                  <a:lnTo>
                    <a:pt x="5763" y="4514"/>
                  </a:lnTo>
                  <a:lnTo>
                    <a:pt x="6484" y="3314"/>
                  </a:lnTo>
                  <a:lnTo>
                    <a:pt x="6964" y="2305"/>
                  </a:lnTo>
                  <a:lnTo>
                    <a:pt x="7444" y="1441"/>
                  </a:lnTo>
                  <a:lnTo>
                    <a:pt x="5475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extrusionOk="0">
                  <a:moveTo>
                    <a:pt x="3171" y="0"/>
                  </a:move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9"/>
            <p:cNvSpPr/>
            <p:nvPr/>
          </p:nvSpPr>
          <p:spPr>
            <a:xfrm>
              <a:off x="1231025" y="3072400"/>
              <a:ext cx="140500" cy="151300"/>
            </a:xfrm>
            <a:custGeom>
              <a:avLst/>
              <a:gdLst/>
              <a:ahLst/>
              <a:cxnLst/>
              <a:rect l="l" t="t" r="r" b="b"/>
              <a:pathLst>
                <a:path w="5620" h="6052" fill="none" extrusionOk="0">
                  <a:moveTo>
                    <a:pt x="5620" y="3266"/>
                  </a:moveTo>
                  <a:lnTo>
                    <a:pt x="5620" y="3266"/>
                  </a:lnTo>
                  <a:lnTo>
                    <a:pt x="5572" y="3218"/>
                  </a:lnTo>
                  <a:lnTo>
                    <a:pt x="5524" y="3170"/>
                  </a:lnTo>
                  <a:lnTo>
                    <a:pt x="5332" y="3170"/>
                  </a:lnTo>
                  <a:lnTo>
                    <a:pt x="5092" y="3170"/>
                  </a:lnTo>
                  <a:lnTo>
                    <a:pt x="4803" y="3218"/>
                  </a:lnTo>
                  <a:lnTo>
                    <a:pt x="4275" y="3362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3939" y="3506"/>
                  </a:lnTo>
                  <a:lnTo>
                    <a:pt x="4275" y="3218"/>
                  </a:lnTo>
                  <a:lnTo>
                    <a:pt x="4755" y="2785"/>
                  </a:lnTo>
                  <a:lnTo>
                    <a:pt x="4995" y="2545"/>
                  </a:lnTo>
                  <a:lnTo>
                    <a:pt x="5236" y="2257"/>
                  </a:lnTo>
                  <a:lnTo>
                    <a:pt x="5332" y="2065"/>
                  </a:lnTo>
                  <a:lnTo>
                    <a:pt x="5380" y="1969"/>
                  </a:lnTo>
                  <a:lnTo>
                    <a:pt x="5380" y="1873"/>
                  </a:lnTo>
                  <a:lnTo>
                    <a:pt x="5380" y="1873"/>
                  </a:lnTo>
                  <a:lnTo>
                    <a:pt x="5332" y="1825"/>
                  </a:lnTo>
                  <a:lnTo>
                    <a:pt x="5236" y="1777"/>
                  </a:lnTo>
                  <a:lnTo>
                    <a:pt x="4995" y="1873"/>
                  </a:lnTo>
                  <a:lnTo>
                    <a:pt x="4707" y="2017"/>
                  </a:lnTo>
                  <a:lnTo>
                    <a:pt x="4371" y="2257"/>
                  </a:lnTo>
                  <a:lnTo>
                    <a:pt x="3747" y="2689"/>
                  </a:lnTo>
                  <a:lnTo>
                    <a:pt x="3459" y="2930"/>
                  </a:lnTo>
                  <a:lnTo>
                    <a:pt x="3459" y="2930"/>
                  </a:lnTo>
                  <a:lnTo>
                    <a:pt x="3699" y="2641"/>
                  </a:lnTo>
                  <a:lnTo>
                    <a:pt x="4131" y="1969"/>
                  </a:lnTo>
                  <a:lnTo>
                    <a:pt x="4371" y="1633"/>
                  </a:lnTo>
                  <a:lnTo>
                    <a:pt x="4563" y="1249"/>
                  </a:lnTo>
                  <a:lnTo>
                    <a:pt x="4659" y="912"/>
                  </a:lnTo>
                  <a:lnTo>
                    <a:pt x="4659" y="768"/>
                  </a:lnTo>
                  <a:lnTo>
                    <a:pt x="4611" y="672"/>
                  </a:lnTo>
                  <a:lnTo>
                    <a:pt x="4611" y="672"/>
                  </a:lnTo>
                  <a:lnTo>
                    <a:pt x="4563" y="624"/>
                  </a:lnTo>
                  <a:lnTo>
                    <a:pt x="4467" y="624"/>
                  </a:lnTo>
                  <a:lnTo>
                    <a:pt x="4227" y="672"/>
                  </a:lnTo>
                  <a:lnTo>
                    <a:pt x="3939" y="912"/>
                  </a:lnTo>
                  <a:lnTo>
                    <a:pt x="3603" y="1201"/>
                  </a:lnTo>
                  <a:lnTo>
                    <a:pt x="2930" y="1825"/>
                  </a:lnTo>
                  <a:lnTo>
                    <a:pt x="2498" y="2257"/>
                  </a:lnTo>
                  <a:lnTo>
                    <a:pt x="2498" y="2209"/>
                  </a:lnTo>
                  <a:lnTo>
                    <a:pt x="2498" y="2209"/>
                  </a:lnTo>
                  <a:lnTo>
                    <a:pt x="2738" y="1825"/>
                  </a:lnTo>
                  <a:lnTo>
                    <a:pt x="3026" y="1153"/>
                  </a:lnTo>
                  <a:lnTo>
                    <a:pt x="3171" y="816"/>
                  </a:lnTo>
                  <a:lnTo>
                    <a:pt x="3267" y="480"/>
                  </a:lnTo>
                  <a:lnTo>
                    <a:pt x="3315" y="240"/>
                  </a:lnTo>
                  <a:lnTo>
                    <a:pt x="3267" y="48"/>
                  </a:lnTo>
                  <a:lnTo>
                    <a:pt x="3267" y="48"/>
                  </a:lnTo>
                  <a:lnTo>
                    <a:pt x="3219" y="0"/>
                  </a:lnTo>
                  <a:lnTo>
                    <a:pt x="3171" y="0"/>
                  </a:lnTo>
                  <a:lnTo>
                    <a:pt x="2978" y="96"/>
                  </a:lnTo>
                  <a:lnTo>
                    <a:pt x="2786" y="336"/>
                  </a:lnTo>
                  <a:lnTo>
                    <a:pt x="2498" y="672"/>
                  </a:lnTo>
                  <a:lnTo>
                    <a:pt x="2018" y="1441"/>
                  </a:lnTo>
                  <a:lnTo>
                    <a:pt x="1634" y="2065"/>
                  </a:lnTo>
                  <a:lnTo>
                    <a:pt x="1634" y="2065"/>
                  </a:lnTo>
                  <a:lnTo>
                    <a:pt x="1442" y="2065"/>
                  </a:lnTo>
                  <a:lnTo>
                    <a:pt x="1298" y="2113"/>
                  </a:lnTo>
                  <a:lnTo>
                    <a:pt x="1298" y="2113"/>
                  </a:lnTo>
                  <a:lnTo>
                    <a:pt x="1298" y="1729"/>
                  </a:lnTo>
                  <a:lnTo>
                    <a:pt x="1250" y="1393"/>
                  </a:lnTo>
                  <a:lnTo>
                    <a:pt x="1201" y="1297"/>
                  </a:lnTo>
                  <a:lnTo>
                    <a:pt x="1105" y="1153"/>
                  </a:lnTo>
                  <a:lnTo>
                    <a:pt x="1009" y="1057"/>
                  </a:lnTo>
                  <a:lnTo>
                    <a:pt x="865" y="1009"/>
                  </a:lnTo>
                  <a:lnTo>
                    <a:pt x="865" y="1009"/>
                  </a:lnTo>
                  <a:lnTo>
                    <a:pt x="817" y="1009"/>
                  </a:lnTo>
                  <a:lnTo>
                    <a:pt x="721" y="1057"/>
                  </a:lnTo>
                  <a:lnTo>
                    <a:pt x="577" y="1249"/>
                  </a:lnTo>
                  <a:lnTo>
                    <a:pt x="433" y="1489"/>
                  </a:lnTo>
                  <a:lnTo>
                    <a:pt x="337" y="1777"/>
                  </a:lnTo>
                  <a:lnTo>
                    <a:pt x="193" y="2497"/>
                  </a:lnTo>
                  <a:lnTo>
                    <a:pt x="193" y="3026"/>
                  </a:lnTo>
                  <a:lnTo>
                    <a:pt x="193" y="3026"/>
                  </a:lnTo>
                  <a:lnTo>
                    <a:pt x="49" y="3314"/>
                  </a:lnTo>
                  <a:lnTo>
                    <a:pt x="1" y="3602"/>
                  </a:lnTo>
                  <a:lnTo>
                    <a:pt x="1" y="3890"/>
                  </a:lnTo>
                  <a:lnTo>
                    <a:pt x="49" y="4178"/>
                  </a:lnTo>
                  <a:lnTo>
                    <a:pt x="145" y="4466"/>
                  </a:lnTo>
                  <a:lnTo>
                    <a:pt x="241" y="4706"/>
                  </a:lnTo>
                  <a:lnTo>
                    <a:pt x="433" y="4947"/>
                  </a:lnTo>
                  <a:lnTo>
                    <a:pt x="673" y="5187"/>
                  </a:lnTo>
                  <a:lnTo>
                    <a:pt x="1346" y="5667"/>
                  </a:lnTo>
                  <a:lnTo>
                    <a:pt x="1346" y="5667"/>
                  </a:lnTo>
                  <a:lnTo>
                    <a:pt x="1634" y="5859"/>
                  </a:lnTo>
                  <a:lnTo>
                    <a:pt x="1970" y="6003"/>
                  </a:lnTo>
                  <a:lnTo>
                    <a:pt x="2306" y="6051"/>
                  </a:lnTo>
                  <a:lnTo>
                    <a:pt x="2642" y="6051"/>
                  </a:lnTo>
                  <a:lnTo>
                    <a:pt x="2978" y="5955"/>
                  </a:lnTo>
                  <a:lnTo>
                    <a:pt x="3267" y="5811"/>
                  </a:lnTo>
                  <a:lnTo>
                    <a:pt x="3555" y="5619"/>
                  </a:lnTo>
                  <a:lnTo>
                    <a:pt x="3795" y="5379"/>
                  </a:lnTo>
                  <a:lnTo>
                    <a:pt x="3795" y="5379"/>
                  </a:lnTo>
                  <a:lnTo>
                    <a:pt x="3939" y="5139"/>
                  </a:lnTo>
                  <a:lnTo>
                    <a:pt x="4035" y="4899"/>
                  </a:lnTo>
                  <a:lnTo>
                    <a:pt x="4131" y="4658"/>
                  </a:lnTo>
                  <a:lnTo>
                    <a:pt x="4131" y="4370"/>
                  </a:lnTo>
                  <a:lnTo>
                    <a:pt x="4131" y="4370"/>
                  </a:lnTo>
                  <a:lnTo>
                    <a:pt x="4659" y="4082"/>
                  </a:lnTo>
                  <a:lnTo>
                    <a:pt x="5140" y="3794"/>
                  </a:lnTo>
                  <a:lnTo>
                    <a:pt x="5524" y="3506"/>
                  </a:lnTo>
                  <a:lnTo>
                    <a:pt x="5620" y="3362"/>
                  </a:lnTo>
                  <a:lnTo>
                    <a:pt x="5620" y="32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extrusionOk="0">
                  <a:moveTo>
                    <a:pt x="1" y="0"/>
                  </a:move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9"/>
            <p:cNvSpPr/>
            <p:nvPr/>
          </p:nvSpPr>
          <p:spPr>
            <a:xfrm>
              <a:off x="1271850" y="3124025"/>
              <a:ext cx="62475" cy="57650"/>
            </a:xfrm>
            <a:custGeom>
              <a:avLst/>
              <a:gdLst/>
              <a:ahLst/>
              <a:cxnLst/>
              <a:rect l="l" t="t" r="r" b="b"/>
              <a:pathLst>
                <a:path w="2499" h="230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241" y="144"/>
                  </a:lnTo>
                  <a:lnTo>
                    <a:pt x="913" y="624"/>
                  </a:lnTo>
                  <a:lnTo>
                    <a:pt x="1345" y="961"/>
                  </a:lnTo>
                  <a:lnTo>
                    <a:pt x="1730" y="1393"/>
                  </a:lnTo>
                  <a:lnTo>
                    <a:pt x="2162" y="1825"/>
                  </a:lnTo>
                  <a:lnTo>
                    <a:pt x="2498" y="2305"/>
                  </a:lnTo>
                  <a:lnTo>
                    <a:pt x="2498" y="2305"/>
                  </a:lnTo>
                  <a:lnTo>
                    <a:pt x="2402" y="1969"/>
                  </a:lnTo>
                  <a:lnTo>
                    <a:pt x="2210" y="1585"/>
                  </a:lnTo>
                  <a:lnTo>
                    <a:pt x="1970" y="1153"/>
                  </a:lnTo>
                  <a:lnTo>
                    <a:pt x="1634" y="720"/>
                  </a:lnTo>
                  <a:lnTo>
                    <a:pt x="1393" y="528"/>
                  </a:lnTo>
                  <a:lnTo>
                    <a:pt x="1201" y="384"/>
                  </a:lnTo>
                  <a:lnTo>
                    <a:pt x="913" y="240"/>
                  </a:lnTo>
                  <a:lnTo>
                    <a:pt x="625" y="96"/>
                  </a:lnTo>
                  <a:lnTo>
                    <a:pt x="337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extrusionOk="0">
                  <a:moveTo>
                    <a:pt x="1" y="0"/>
                  </a:move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9"/>
            <p:cNvSpPr/>
            <p:nvPr/>
          </p:nvSpPr>
          <p:spPr>
            <a:xfrm>
              <a:off x="1263450" y="3125225"/>
              <a:ext cx="20425" cy="54050"/>
            </a:xfrm>
            <a:custGeom>
              <a:avLst/>
              <a:gdLst/>
              <a:ahLst/>
              <a:cxnLst/>
              <a:rect l="l" t="t" r="r" b="b"/>
              <a:pathLst>
                <a:path w="817" h="21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3" y="288"/>
                  </a:lnTo>
                  <a:lnTo>
                    <a:pt x="385" y="624"/>
                  </a:lnTo>
                  <a:lnTo>
                    <a:pt x="481" y="1009"/>
                  </a:lnTo>
                  <a:lnTo>
                    <a:pt x="577" y="1345"/>
                  </a:lnTo>
                  <a:lnTo>
                    <a:pt x="625" y="1921"/>
                  </a:lnTo>
                  <a:lnTo>
                    <a:pt x="673" y="2161"/>
                  </a:lnTo>
                  <a:lnTo>
                    <a:pt x="673" y="2161"/>
                  </a:lnTo>
                  <a:lnTo>
                    <a:pt x="769" y="1873"/>
                  </a:lnTo>
                  <a:lnTo>
                    <a:pt x="817" y="1633"/>
                  </a:lnTo>
                  <a:lnTo>
                    <a:pt x="817" y="1441"/>
                  </a:lnTo>
                  <a:lnTo>
                    <a:pt x="817" y="1201"/>
                  </a:lnTo>
                  <a:lnTo>
                    <a:pt x="721" y="865"/>
                  </a:lnTo>
                  <a:lnTo>
                    <a:pt x="577" y="528"/>
                  </a:lnTo>
                  <a:lnTo>
                    <a:pt x="385" y="336"/>
                  </a:lnTo>
                  <a:lnTo>
                    <a:pt x="193" y="14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extrusionOk="0">
                  <a:moveTo>
                    <a:pt x="1729" y="0"/>
                  </a:move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59"/>
            <p:cNvSpPr/>
            <p:nvPr/>
          </p:nvSpPr>
          <p:spPr>
            <a:xfrm>
              <a:off x="393000" y="3136025"/>
              <a:ext cx="445450" cy="284575"/>
            </a:xfrm>
            <a:custGeom>
              <a:avLst/>
              <a:gdLst/>
              <a:ahLst/>
              <a:cxnLst/>
              <a:rect l="l" t="t" r="r" b="b"/>
              <a:pathLst>
                <a:path w="17818" h="11383" fill="none" extrusionOk="0">
                  <a:moveTo>
                    <a:pt x="14936" y="6532"/>
                  </a:moveTo>
                  <a:lnTo>
                    <a:pt x="14936" y="6532"/>
                  </a:lnTo>
                  <a:lnTo>
                    <a:pt x="13928" y="6484"/>
                  </a:lnTo>
                  <a:lnTo>
                    <a:pt x="12727" y="6340"/>
                  </a:lnTo>
                  <a:lnTo>
                    <a:pt x="12103" y="6244"/>
                  </a:lnTo>
                  <a:lnTo>
                    <a:pt x="11430" y="6100"/>
                  </a:lnTo>
                  <a:lnTo>
                    <a:pt x="10710" y="5907"/>
                  </a:lnTo>
                  <a:lnTo>
                    <a:pt x="9941" y="5667"/>
                  </a:lnTo>
                  <a:lnTo>
                    <a:pt x="9125" y="5331"/>
                  </a:lnTo>
                  <a:lnTo>
                    <a:pt x="8261" y="4899"/>
                  </a:lnTo>
                  <a:lnTo>
                    <a:pt x="7348" y="4371"/>
                  </a:lnTo>
                  <a:lnTo>
                    <a:pt x="6340" y="3746"/>
                  </a:lnTo>
                  <a:lnTo>
                    <a:pt x="5283" y="3026"/>
                  </a:lnTo>
                  <a:lnTo>
                    <a:pt x="4178" y="2161"/>
                  </a:lnTo>
                  <a:lnTo>
                    <a:pt x="2978" y="1153"/>
                  </a:lnTo>
                  <a:lnTo>
                    <a:pt x="1729" y="0"/>
                  </a:lnTo>
                  <a:lnTo>
                    <a:pt x="0" y="1633"/>
                  </a:lnTo>
                  <a:lnTo>
                    <a:pt x="0" y="1633"/>
                  </a:lnTo>
                  <a:lnTo>
                    <a:pt x="336" y="2113"/>
                  </a:lnTo>
                  <a:lnTo>
                    <a:pt x="1249" y="3314"/>
                  </a:lnTo>
                  <a:lnTo>
                    <a:pt x="1921" y="4131"/>
                  </a:lnTo>
                  <a:lnTo>
                    <a:pt x="2738" y="4995"/>
                  </a:lnTo>
                  <a:lnTo>
                    <a:pt x="3698" y="5955"/>
                  </a:lnTo>
                  <a:lnTo>
                    <a:pt x="4755" y="6916"/>
                  </a:lnTo>
                  <a:lnTo>
                    <a:pt x="5907" y="7876"/>
                  </a:lnTo>
                  <a:lnTo>
                    <a:pt x="6532" y="8309"/>
                  </a:lnTo>
                  <a:lnTo>
                    <a:pt x="7204" y="8741"/>
                  </a:lnTo>
                  <a:lnTo>
                    <a:pt x="7876" y="9173"/>
                  </a:lnTo>
                  <a:lnTo>
                    <a:pt x="8549" y="9557"/>
                  </a:lnTo>
                  <a:lnTo>
                    <a:pt x="9269" y="9942"/>
                  </a:lnTo>
                  <a:lnTo>
                    <a:pt x="10038" y="10278"/>
                  </a:lnTo>
                  <a:lnTo>
                    <a:pt x="10806" y="10566"/>
                  </a:lnTo>
                  <a:lnTo>
                    <a:pt x="11574" y="10854"/>
                  </a:lnTo>
                  <a:lnTo>
                    <a:pt x="12391" y="11046"/>
                  </a:lnTo>
                  <a:lnTo>
                    <a:pt x="13255" y="11238"/>
                  </a:lnTo>
                  <a:lnTo>
                    <a:pt x="14072" y="11334"/>
                  </a:lnTo>
                  <a:lnTo>
                    <a:pt x="14936" y="11382"/>
                  </a:lnTo>
                  <a:lnTo>
                    <a:pt x="15849" y="11382"/>
                  </a:lnTo>
                  <a:lnTo>
                    <a:pt x="16761" y="11334"/>
                  </a:lnTo>
                  <a:lnTo>
                    <a:pt x="16761" y="11334"/>
                  </a:lnTo>
                  <a:lnTo>
                    <a:pt x="17001" y="11238"/>
                  </a:lnTo>
                  <a:lnTo>
                    <a:pt x="17241" y="11142"/>
                  </a:lnTo>
                  <a:lnTo>
                    <a:pt x="17433" y="10950"/>
                  </a:lnTo>
                  <a:lnTo>
                    <a:pt x="17626" y="10758"/>
                  </a:lnTo>
                  <a:lnTo>
                    <a:pt x="17722" y="10566"/>
                  </a:lnTo>
                  <a:lnTo>
                    <a:pt x="17818" y="10278"/>
                  </a:lnTo>
                  <a:lnTo>
                    <a:pt x="17818" y="10038"/>
                  </a:lnTo>
                  <a:lnTo>
                    <a:pt x="17770" y="9749"/>
                  </a:lnTo>
                  <a:lnTo>
                    <a:pt x="17337" y="8453"/>
                  </a:lnTo>
                  <a:lnTo>
                    <a:pt x="17337" y="8453"/>
                  </a:lnTo>
                  <a:lnTo>
                    <a:pt x="17193" y="8069"/>
                  </a:lnTo>
                  <a:lnTo>
                    <a:pt x="17001" y="7684"/>
                  </a:lnTo>
                  <a:lnTo>
                    <a:pt x="16761" y="7396"/>
                  </a:lnTo>
                  <a:lnTo>
                    <a:pt x="16473" y="7108"/>
                  </a:lnTo>
                  <a:lnTo>
                    <a:pt x="16137" y="6868"/>
                  </a:lnTo>
                  <a:lnTo>
                    <a:pt x="15753" y="6724"/>
                  </a:lnTo>
                  <a:lnTo>
                    <a:pt x="15368" y="6580"/>
                  </a:lnTo>
                  <a:lnTo>
                    <a:pt x="14936" y="65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B5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9"/>
            <p:cNvSpPr/>
            <p:nvPr/>
          </p:nvSpPr>
          <p:spPr>
            <a:xfrm>
              <a:off x="634325" y="3274100"/>
              <a:ext cx="19225" cy="7225"/>
            </a:xfrm>
            <a:custGeom>
              <a:avLst/>
              <a:gdLst/>
              <a:ahLst/>
              <a:cxnLst/>
              <a:rect l="l" t="t" r="r" b="b"/>
              <a:pathLst>
                <a:path w="769" h="28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769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extrusionOk="0">
                  <a:moveTo>
                    <a:pt x="384" y="0"/>
                  </a:moveTo>
                  <a:lnTo>
                    <a:pt x="0" y="441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384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9"/>
            <p:cNvSpPr/>
            <p:nvPr/>
          </p:nvSpPr>
          <p:spPr>
            <a:xfrm>
              <a:off x="624725" y="3274100"/>
              <a:ext cx="28825" cy="116475"/>
            </a:xfrm>
            <a:custGeom>
              <a:avLst/>
              <a:gdLst/>
              <a:ahLst/>
              <a:cxnLst/>
              <a:rect l="l" t="t" r="r" b="b"/>
              <a:pathLst>
                <a:path w="1153" h="4659" fill="none" extrusionOk="0">
                  <a:moveTo>
                    <a:pt x="384" y="0"/>
                  </a:moveTo>
                  <a:lnTo>
                    <a:pt x="0" y="4419"/>
                  </a:lnTo>
                  <a:lnTo>
                    <a:pt x="0" y="4419"/>
                  </a:lnTo>
                  <a:lnTo>
                    <a:pt x="576" y="4659"/>
                  </a:lnTo>
                  <a:lnTo>
                    <a:pt x="576" y="4659"/>
                  </a:lnTo>
                  <a:lnTo>
                    <a:pt x="865" y="2450"/>
                  </a:lnTo>
                  <a:lnTo>
                    <a:pt x="1009" y="1249"/>
                  </a:lnTo>
                  <a:lnTo>
                    <a:pt x="1153" y="288"/>
                  </a:lnTo>
                  <a:lnTo>
                    <a:pt x="1153" y="288"/>
                  </a:lnTo>
                  <a:lnTo>
                    <a:pt x="38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extrusionOk="0">
                  <a:moveTo>
                    <a:pt x="1009" y="0"/>
                  </a:move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59"/>
            <p:cNvSpPr/>
            <p:nvPr/>
          </p:nvSpPr>
          <p:spPr>
            <a:xfrm>
              <a:off x="636725" y="3264500"/>
              <a:ext cx="136900" cy="183700"/>
            </a:xfrm>
            <a:custGeom>
              <a:avLst/>
              <a:gdLst/>
              <a:ahLst/>
              <a:cxnLst/>
              <a:rect l="l" t="t" r="r" b="b"/>
              <a:pathLst>
                <a:path w="5476" h="7348" fill="none" extrusionOk="0">
                  <a:moveTo>
                    <a:pt x="5475" y="720"/>
                  </a:moveTo>
                  <a:lnTo>
                    <a:pt x="5475" y="720"/>
                  </a:lnTo>
                  <a:lnTo>
                    <a:pt x="3890" y="768"/>
                  </a:lnTo>
                  <a:lnTo>
                    <a:pt x="2786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633" y="288"/>
                  </a:lnTo>
                  <a:lnTo>
                    <a:pt x="1393" y="144"/>
                  </a:lnTo>
                  <a:lnTo>
                    <a:pt x="1201" y="48"/>
                  </a:ln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817" y="144"/>
                  </a:lnTo>
                  <a:lnTo>
                    <a:pt x="769" y="384"/>
                  </a:lnTo>
                  <a:lnTo>
                    <a:pt x="625" y="1105"/>
                  </a:lnTo>
                  <a:lnTo>
                    <a:pt x="337" y="3122"/>
                  </a:lnTo>
                  <a:lnTo>
                    <a:pt x="0" y="6051"/>
                  </a:lnTo>
                  <a:lnTo>
                    <a:pt x="5187" y="7348"/>
                  </a:lnTo>
                  <a:lnTo>
                    <a:pt x="5475" y="72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extrusionOk="0">
                  <a:moveTo>
                    <a:pt x="1009" y="0"/>
                  </a:move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76A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9"/>
            <p:cNvSpPr/>
            <p:nvPr/>
          </p:nvSpPr>
          <p:spPr>
            <a:xfrm>
              <a:off x="7519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9"/>
            <p:cNvSpPr/>
            <p:nvPr/>
          </p:nvSpPr>
          <p:spPr>
            <a:xfrm>
              <a:off x="753175" y="3282500"/>
              <a:ext cx="12050" cy="25"/>
            </a:xfrm>
            <a:custGeom>
              <a:avLst/>
              <a:gdLst/>
              <a:ahLst/>
              <a:cxnLst/>
              <a:rect l="l" t="t" r="r" b="b"/>
              <a:pathLst>
                <a:path w="482" h="1" fill="none" extrusionOk="0">
                  <a:moveTo>
                    <a:pt x="481" y="0"/>
                  </a:moveTo>
                  <a:lnTo>
                    <a:pt x="48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81" y="0"/>
                  </a:lnTo>
                  <a:lnTo>
                    <a:pt x="48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9"/>
            <p:cNvSpPr/>
            <p:nvPr/>
          </p:nvSpPr>
          <p:spPr>
            <a:xfrm>
              <a:off x="636725" y="3264500"/>
              <a:ext cx="104475" cy="174100"/>
            </a:xfrm>
            <a:custGeom>
              <a:avLst/>
              <a:gdLst/>
              <a:ahLst/>
              <a:cxnLst/>
              <a:rect l="l" t="t" r="r" b="b"/>
              <a:pathLst>
                <a:path w="4179" h="6964" fill="none" extrusionOk="0">
                  <a:moveTo>
                    <a:pt x="1009" y="0"/>
                  </a:moveTo>
                  <a:lnTo>
                    <a:pt x="1009" y="0"/>
                  </a:lnTo>
                  <a:lnTo>
                    <a:pt x="865" y="48"/>
                  </a:lnTo>
                  <a:lnTo>
                    <a:pt x="865" y="48"/>
                  </a:lnTo>
                  <a:lnTo>
                    <a:pt x="769" y="240"/>
                  </a:lnTo>
                  <a:lnTo>
                    <a:pt x="673" y="672"/>
                  </a:lnTo>
                  <a:lnTo>
                    <a:pt x="673" y="672"/>
                  </a:lnTo>
                  <a:lnTo>
                    <a:pt x="529" y="1633"/>
                  </a:lnTo>
                  <a:lnTo>
                    <a:pt x="385" y="2834"/>
                  </a:lnTo>
                  <a:lnTo>
                    <a:pt x="96" y="5043"/>
                  </a:lnTo>
                  <a:lnTo>
                    <a:pt x="96" y="5043"/>
                  </a:lnTo>
                  <a:lnTo>
                    <a:pt x="0" y="6051"/>
                  </a:lnTo>
                  <a:lnTo>
                    <a:pt x="3650" y="6964"/>
                  </a:lnTo>
                  <a:lnTo>
                    <a:pt x="3650" y="6964"/>
                  </a:lnTo>
                  <a:lnTo>
                    <a:pt x="3698" y="4995"/>
                  </a:lnTo>
                  <a:lnTo>
                    <a:pt x="3794" y="3266"/>
                  </a:lnTo>
                  <a:lnTo>
                    <a:pt x="3986" y="1777"/>
                  </a:lnTo>
                  <a:lnTo>
                    <a:pt x="4083" y="1201"/>
                  </a:lnTo>
                  <a:lnTo>
                    <a:pt x="4179" y="768"/>
                  </a:lnTo>
                  <a:lnTo>
                    <a:pt x="4179" y="768"/>
                  </a:lnTo>
                  <a:lnTo>
                    <a:pt x="3122" y="768"/>
                  </a:lnTo>
                  <a:lnTo>
                    <a:pt x="3122" y="768"/>
                  </a:lnTo>
                  <a:lnTo>
                    <a:pt x="2210" y="720"/>
                  </a:lnTo>
                  <a:lnTo>
                    <a:pt x="2210" y="720"/>
                  </a:lnTo>
                  <a:lnTo>
                    <a:pt x="2017" y="576"/>
                  </a:lnTo>
                  <a:lnTo>
                    <a:pt x="1729" y="336"/>
                  </a:lnTo>
                  <a:lnTo>
                    <a:pt x="1345" y="96"/>
                  </a:lnTo>
                  <a:lnTo>
                    <a:pt x="1201" y="48"/>
                  </a:lnTo>
                  <a:lnTo>
                    <a:pt x="100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59"/>
            <p:cNvSpPr/>
            <p:nvPr/>
          </p:nvSpPr>
          <p:spPr>
            <a:xfrm>
              <a:off x="727975" y="3282500"/>
              <a:ext cx="25225" cy="159700"/>
            </a:xfrm>
            <a:custGeom>
              <a:avLst/>
              <a:gdLst/>
              <a:ahLst/>
              <a:cxnLst/>
              <a:rect l="l" t="t" r="r" b="b"/>
              <a:pathLst>
                <a:path w="1009" h="6388" extrusionOk="0">
                  <a:moveTo>
                    <a:pt x="0" y="6244"/>
                  </a:move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0" y="6244"/>
                  </a:lnTo>
                  <a:close/>
                  <a:moveTo>
                    <a:pt x="961" y="0"/>
                  </a:move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961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  <a:moveTo>
                    <a:pt x="1009" y="0"/>
                  </a:move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close/>
                </a:path>
              </a:pathLst>
            </a:custGeom>
            <a:solidFill>
              <a:srgbClr val="D8DF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59"/>
            <p:cNvSpPr/>
            <p:nvPr/>
          </p:nvSpPr>
          <p:spPr>
            <a:xfrm>
              <a:off x="727975" y="3438575"/>
              <a:ext cx="16825" cy="3625"/>
            </a:xfrm>
            <a:custGeom>
              <a:avLst/>
              <a:gdLst/>
              <a:ahLst/>
              <a:cxnLst/>
              <a:rect l="l" t="t" r="r" b="b"/>
              <a:pathLst>
                <a:path w="673" h="14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673" y="145"/>
                  </a:lnTo>
                  <a:lnTo>
                    <a:pt x="673" y="14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9"/>
            <p:cNvSpPr/>
            <p:nvPr/>
          </p:nvSpPr>
          <p:spPr>
            <a:xfrm>
              <a:off x="741175" y="3282500"/>
              <a:ext cx="10825" cy="1225"/>
            </a:xfrm>
            <a:custGeom>
              <a:avLst/>
              <a:gdLst/>
              <a:ahLst/>
              <a:cxnLst/>
              <a:rect l="l" t="t" r="r" b="b"/>
              <a:pathLst>
                <a:path w="433" h="49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59"/>
            <p:cNvSpPr/>
            <p:nvPr/>
          </p:nvSpPr>
          <p:spPr>
            <a:xfrm>
              <a:off x="751975" y="32825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9" y="0"/>
                  </a:moveTo>
                  <a:lnTo>
                    <a:pt x="49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4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9"/>
            <p:cNvSpPr/>
            <p:nvPr/>
          </p:nvSpPr>
          <p:spPr>
            <a:xfrm>
              <a:off x="753175" y="3282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extrusionOk="0">
                  <a:moveTo>
                    <a:pt x="961" y="0"/>
                  </a:move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  <a:close/>
                </a:path>
              </a:pathLst>
            </a:custGeom>
            <a:solidFill>
              <a:srgbClr val="6D9A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9"/>
            <p:cNvSpPr/>
            <p:nvPr/>
          </p:nvSpPr>
          <p:spPr>
            <a:xfrm>
              <a:off x="727975" y="3282500"/>
              <a:ext cx="37250" cy="159700"/>
            </a:xfrm>
            <a:custGeom>
              <a:avLst/>
              <a:gdLst/>
              <a:ahLst/>
              <a:cxnLst/>
              <a:rect l="l" t="t" r="r" b="b"/>
              <a:pathLst>
                <a:path w="1490" h="6388" fill="none" extrusionOk="0">
                  <a:moveTo>
                    <a:pt x="1489" y="0"/>
                  </a:moveTo>
                  <a:lnTo>
                    <a:pt x="148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1009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529" y="48"/>
                  </a:lnTo>
                  <a:lnTo>
                    <a:pt x="529" y="48"/>
                  </a:lnTo>
                  <a:lnTo>
                    <a:pt x="433" y="481"/>
                  </a:lnTo>
                  <a:lnTo>
                    <a:pt x="336" y="1057"/>
                  </a:lnTo>
                  <a:lnTo>
                    <a:pt x="144" y="2546"/>
                  </a:lnTo>
                  <a:lnTo>
                    <a:pt x="48" y="4275"/>
                  </a:lnTo>
                  <a:lnTo>
                    <a:pt x="0" y="6244"/>
                  </a:lnTo>
                  <a:lnTo>
                    <a:pt x="673" y="6388"/>
                  </a:lnTo>
                  <a:lnTo>
                    <a:pt x="673" y="6388"/>
                  </a:lnTo>
                  <a:lnTo>
                    <a:pt x="817" y="4131"/>
                  </a:lnTo>
                  <a:lnTo>
                    <a:pt x="913" y="3170"/>
                  </a:lnTo>
                  <a:lnTo>
                    <a:pt x="1009" y="2306"/>
                  </a:lnTo>
                  <a:lnTo>
                    <a:pt x="1009" y="2306"/>
                  </a:lnTo>
                  <a:lnTo>
                    <a:pt x="961" y="2306"/>
                  </a:lnTo>
                  <a:lnTo>
                    <a:pt x="961" y="2306"/>
                  </a:lnTo>
                  <a:lnTo>
                    <a:pt x="913" y="2017"/>
                  </a:lnTo>
                  <a:lnTo>
                    <a:pt x="913" y="1729"/>
                  </a:lnTo>
                  <a:lnTo>
                    <a:pt x="913" y="1441"/>
                  </a:lnTo>
                  <a:lnTo>
                    <a:pt x="1009" y="1105"/>
                  </a:lnTo>
                  <a:lnTo>
                    <a:pt x="1249" y="529"/>
                  </a:lnTo>
                  <a:lnTo>
                    <a:pt x="148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extrusionOk="0">
                  <a:moveTo>
                    <a:pt x="1921" y="0"/>
                  </a:moveTo>
                  <a:lnTo>
                    <a:pt x="1873" y="48"/>
                  </a:lnTo>
                  <a:lnTo>
                    <a:pt x="1873" y="241"/>
                  </a:lnTo>
                  <a:lnTo>
                    <a:pt x="1969" y="529"/>
                  </a:lnTo>
                  <a:lnTo>
                    <a:pt x="2114" y="817"/>
                  </a:lnTo>
                  <a:lnTo>
                    <a:pt x="2306" y="1153"/>
                  </a:lnTo>
                  <a:lnTo>
                    <a:pt x="269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450" y="1777"/>
                  </a:lnTo>
                  <a:lnTo>
                    <a:pt x="1729" y="1249"/>
                  </a:lnTo>
                  <a:lnTo>
                    <a:pt x="1345" y="1009"/>
                  </a:lnTo>
                  <a:lnTo>
                    <a:pt x="1009" y="865"/>
                  </a:lnTo>
                  <a:lnTo>
                    <a:pt x="769" y="769"/>
                  </a:lnTo>
                  <a:lnTo>
                    <a:pt x="673" y="817"/>
                  </a:lnTo>
                  <a:lnTo>
                    <a:pt x="625" y="865"/>
                  </a:lnTo>
                  <a:lnTo>
                    <a:pt x="625" y="1009"/>
                  </a:lnTo>
                  <a:lnTo>
                    <a:pt x="625" y="1105"/>
                  </a:lnTo>
                  <a:lnTo>
                    <a:pt x="769" y="1441"/>
                  </a:lnTo>
                  <a:lnTo>
                    <a:pt x="1009" y="1777"/>
                  </a:lnTo>
                  <a:lnTo>
                    <a:pt x="1297" y="2114"/>
                  </a:lnTo>
                  <a:lnTo>
                    <a:pt x="1825" y="2690"/>
                  </a:lnTo>
                  <a:lnTo>
                    <a:pt x="2066" y="2978"/>
                  </a:lnTo>
                  <a:lnTo>
                    <a:pt x="1777" y="2786"/>
                  </a:lnTo>
                  <a:lnTo>
                    <a:pt x="1105" y="2402"/>
                  </a:lnTo>
                  <a:lnTo>
                    <a:pt x="721" y="2210"/>
                  </a:lnTo>
                  <a:lnTo>
                    <a:pt x="385" y="2114"/>
                  </a:lnTo>
                  <a:lnTo>
                    <a:pt x="145" y="2066"/>
                  </a:lnTo>
                  <a:lnTo>
                    <a:pt x="97" y="2114"/>
                  </a:lnTo>
                  <a:lnTo>
                    <a:pt x="48" y="2162"/>
                  </a:lnTo>
                  <a:lnTo>
                    <a:pt x="48" y="2258"/>
                  </a:lnTo>
                  <a:lnTo>
                    <a:pt x="97" y="2354"/>
                  </a:lnTo>
                  <a:lnTo>
                    <a:pt x="241" y="2546"/>
                  </a:lnTo>
                  <a:lnTo>
                    <a:pt x="481" y="2738"/>
                  </a:lnTo>
                  <a:lnTo>
                    <a:pt x="769" y="2978"/>
                  </a:lnTo>
                  <a:lnTo>
                    <a:pt x="1345" y="336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297" y="3506"/>
                  </a:lnTo>
                  <a:lnTo>
                    <a:pt x="769" y="3410"/>
                  </a:lnTo>
                  <a:lnTo>
                    <a:pt x="241" y="3410"/>
                  </a:lnTo>
                  <a:lnTo>
                    <a:pt x="48" y="3458"/>
                  </a:lnTo>
                  <a:lnTo>
                    <a:pt x="0" y="3506"/>
                  </a:lnTo>
                  <a:lnTo>
                    <a:pt x="0" y="3554"/>
                  </a:lnTo>
                  <a:lnTo>
                    <a:pt x="0" y="3698"/>
                  </a:lnTo>
                  <a:lnTo>
                    <a:pt x="145" y="3794"/>
                  </a:lnTo>
                  <a:lnTo>
                    <a:pt x="529" y="4035"/>
                  </a:lnTo>
                  <a:lnTo>
                    <a:pt x="1057" y="4275"/>
                  </a:lnTo>
                  <a:lnTo>
                    <a:pt x="1585" y="4515"/>
                  </a:lnTo>
                  <a:lnTo>
                    <a:pt x="1633" y="4755"/>
                  </a:lnTo>
                  <a:lnTo>
                    <a:pt x="1729" y="4995"/>
                  </a:lnTo>
                  <a:lnTo>
                    <a:pt x="1873" y="5187"/>
                  </a:lnTo>
                  <a:lnTo>
                    <a:pt x="2066" y="5427"/>
                  </a:lnTo>
                  <a:lnTo>
                    <a:pt x="2354" y="5619"/>
                  </a:lnTo>
                  <a:lnTo>
                    <a:pt x="2642" y="5811"/>
                  </a:lnTo>
                  <a:lnTo>
                    <a:pt x="2930" y="5908"/>
                  </a:lnTo>
                  <a:lnTo>
                    <a:pt x="3266" y="5956"/>
                  </a:lnTo>
                  <a:lnTo>
                    <a:pt x="3602" y="5908"/>
                  </a:lnTo>
                  <a:lnTo>
                    <a:pt x="3939" y="5811"/>
                  </a:lnTo>
                  <a:lnTo>
                    <a:pt x="4227" y="5667"/>
                  </a:lnTo>
                  <a:lnTo>
                    <a:pt x="4515" y="5427"/>
                  </a:lnTo>
                  <a:lnTo>
                    <a:pt x="5139" y="4851"/>
                  </a:lnTo>
                  <a:lnTo>
                    <a:pt x="5331" y="4611"/>
                  </a:lnTo>
                  <a:lnTo>
                    <a:pt x="5475" y="4323"/>
                  </a:lnTo>
                  <a:lnTo>
                    <a:pt x="5571" y="4035"/>
                  </a:lnTo>
                  <a:lnTo>
                    <a:pt x="5619" y="3746"/>
                  </a:lnTo>
                  <a:lnTo>
                    <a:pt x="5619" y="3458"/>
                  </a:lnTo>
                  <a:lnTo>
                    <a:pt x="5571" y="3170"/>
                  </a:lnTo>
                  <a:lnTo>
                    <a:pt x="5475" y="2882"/>
                  </a:lnTo>
                  <a:lnTo>
                    <a:pt x="5331" y="2642"/>
                  </a:lnTo>
                  <a:lnTo>
                    <a:pt x="5283" y="2017"/>
                  </a:lnTo>
                  <a:lnTo>
                    <a:pt x="5139" y="1201"/>
                  </a:lnTo>
                  <a:lnTo>
                    <a:pt x="5091" y="817"/>
                  </a:lnTo>
                  <a:lnTo>
                    <a:pt x="4947" y="481"/>
                  </a:lnTo>
                  <a:lnTo>
                    <a:pt x="4803" y="289"/>
                  </a:lnTo>
                  <a:lnTo>
                    <a:pt x="4755" y="241"/>
                  </a:lnTo>
                  <a:lnTo>
                    <a:pt x="4659" y="289"/>
                  </a:lnTo>
                  <a:lnTo>
                    <a:pt x="4515" y="337"/>
                  </a:lnTo>
                  <a:lnTo>
                    <a:pt x="4419" y="529"/>
                  </a:lnTo>
                  <a:lnTo>
                    <a:pt x="4323" y="721"/>
                  </a:lnTo>
                  <a:lnTo>
                    <a:pt x="4275" y="961"/>
                  </a:lnTo>
                  <a:lnTo>
                    <a:pt x="4227" y="1441"/>
                  </a:lnTo>
                  <a:lnTo>
                    <a:pt x="4275" y="1873"/>
                  </a:lnTo>
                  <a:lnTo>
                    <a:pt x="3794" y="1873"/>
                  </a:lnTo>
                  <a:lnTo>
                    <a:pt x="3314" y="1297"/>
                  </a:lnTo>
                  <a:lnTo>
                    <a:pt x="2738" y="625"/>
                  </a:lnTo>
                  <a:lnTo>
                    <a:pt x="2450" y="289"/>
                  </a:lnTo>
                  <a:lnTo>
                    <a:pt x="2162" y="96"/>
                  </a:lnTo>
                  <a:lnTo>
                    <a:pt x="1969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9"/>
            <p:cNvSpPr/>
            <p:nvPr/>
          </p:nvSpPr>
          <p:spPr>
            <a:xfrm>
              <a:off x="307750" y="3044775"/>
              <a:ext cx="140500" cy="148900"/>
            </a:xfrm>
            <a:custGeom>
              <a:avLst/>
              <a:gdLst/>
              <a:ahLst/>
              <a:cxnLst/>
              <a:rect l="l" t="t" r="r" b="b"/>
              <a:pathLst>
                <a:path w="5620" h="5956" fill="none" extrusionOk="0">
                  <a:moveTo>
                    <a:pt x="0" y="3554"/>
                  </a:moveTo>
                  <a:lnTo>
                    <a:pt x="0" y="3554"/>
                  </a:lnTo>
                  <a:lnTo>
                    <a:pt x="0" y="3506"/>
                  </a:lnTo>
                  <a:lnTo>
                    <a:pt x="48" y="3458"/>
                  </a:lnTo>
                  <a:lnTo>
                    <a:pt x="241" y="3410"/>
                  </a:lnTo>
                  <a:lnTo>
                    <a:pt x="481" y="3410"/>
                  </a:lnTo>
                  <a:lnTo>
                    <a:pt x="769" y="3410"/>
                  </a:lnTo>
                  <a:lnTo>
                    <a:pt x="1297" y="3506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681" y="3602"/>
                  </a:lnTo>
                  <a:lnTo>
                    <a:pt x="1345" y="3362"/>
                  </a:lnTo>
                  <a:lnTo>
                    <a:pt x="769" y="2978"/>
                  </a:lnTo>
                  <a:lnTo>
                    <a:pt x="481" y="2738"/>
                  </a:lnTo>
                  <a:lnTo>
                    <a:pt x="241" y="2546"/>
                  </a:lnTo>
                  <a:lnTo>
                    <a:pt x="97" y="2354"/>
                  </a:lnTo>
                  <a:lnTo>
                    <a:pt x="48" y="2258"/>
                  </a:lnTo>
                  <a:lnTo>
                    <a:pt x="48" y="2162"/>
                  </a:lnTo>
                  <a:lnTo>
                    <a:pt x="48" y="2162"/>
                  </a:lnTo>
                  <a:lnTo>
                    <a:pt x="97" y="2114"/>
                  </a:lnTo>
                  <a:lnTo>
                    <a:pt x="145" y="2066"/>
                  </a:lnTo>
                  <a:lnTo>
                    <a:pt x="385" y="2114"/>
                  </a:lnTo>
                  <a:lnTo>
                    <a:pt x="721" y="2210"/>
                  </a:lnTo>
                  <a:lnTo>
                    <a:pt x="1105" y="2402"/>
                  </a:lnTo>
                  <a:lnTo>
                    <a:pt x="1777" y="2786"/>
                  </a:lnTo>
                  <a:lnTo>
                    <a:pt x="2066" y="2978"/>
                  </a:lnTo>
                  <a:lnTo>
                    <a:pt x="2066" y="2978"/>
                  </a:lnTo>
                  <a:lnTo>
                    <a:pt x="1825" y="2690"/>
                  </a:lnTo>
                  <a:lnTo>
                    <a:pt x="1297" y="2114"/>
                  </a:lnTo>
                  <a:lnTo>
                    <a:pt x="1009" y="1777"/>
                  </a:lnTo>
                  <a:lnTo>
                    <a:pt x="769" y="1441"/>
                  </a:lnTo>
                  <a:lnTo>
                    <a:pt x="625" y="1105"/>
                  </a:lnTo>
                  <a:lnTo>
                    <a:pt x="625" y="1009"/>
                  </a:lnTo>
                  <a:lnTo>
                    <a:pt x="625" y="865"/>
                  </a:lnTo>
                  <a:lnTo>
                    <a:pt x="625" y="865"/>
                  </a:lnTo>
                  <a:lnTo>
                    <a:pt x="673" y="817"/>
                  </a:lnTo>
                  <a:lnTo>
                    <a:pt x="769" y="769"/>
                  </a:lnTo>
                  <a:lnTo>
                    <a:pt x="1009" y="865"/>
                  </a:lnTo>
                  <a:lnTo>
                    <a:pt x="1345" y="1009"/>
                  </a:lnTo>
                  <a:lnTo>
                    <a:pt x="1729" y="1249"/>
                  </a:lnTo>
                  <a:lnTo>
                    <a:pt x="2450" y="1777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930" y="2162"/>
                  </a:lnTo>
                  <a:lnTo>
                    <a:pt x="2690" y="1777"/>
                  </a:lnTo>
                  <a:lnTo>
                    <a:pt x="2306" y="1153"/>
                  </a:lnTo>
                  <a:lnTo>
                    <a:pt x="2114" y="817"/>
                  </a:lnTo>
                  <a:lnTo>
                    <a:pt x="1969" y="529"/>
                  </a:lnTo>
                  <a:lnTo>
                    <a:pt x="1873" y="241"/>
                  </a:lnTo>
                  <a:lnTo>
                    <a:pt x="1873" y="48"/>
                  </a:lnTo>
                  <a:lnTo>
                    <a:pt x="1873" y="48"/>
                  </a:lnTo>
                  <a:lnTo>
                    <a:pt x="1921" y="0"/>
                  </a:lnTo>
                  <a:lnTo>
                    <a:pt x="1969" y="0"/>
                  </a:lnTo>
                  <a:lnTo>
                    <a:pt x="2162" y="96"/>
                  </a:lnTo>
                  <a:lnTo>
                    <a:pt x="2450" y="289"/>
                  </a:lnTo>
                  <a:lnTo>
                    <a:pt x="2738" y="625"/>
                  </a:lnTo>
                  <a:lnTo>
                    <a:pt x="3314" y="1297"/>
                  </a:lnTo>
                  <a:lnTo>
                    <a:pt x="3794" y="1873"/>
                  </a:lnTo>
                  <a:lnTo>
                    <a:pt x="3794" y="1873"/>
                  </a:lnTo>
                  <a:lnTo>
                    <a:pt x="4035" y="1873"/>
                  </a:lnTo>
                  <a:lnTo>
                    <a:pt x="4275" y="1873"/>
                  </a:lnTo>
                  <a:lnTo>
                    <a:pt x="4275" y="1873"/>
                  </a:lnTo>
                  <a:lnTo>
                    <a:pt x="4227" y="1441"/>
                  </a:lnTo>
                  <a:lnTo>
                    <a:pt x="4275" y="961"/>
                  </a:lnTo>
                  <a:lnTo>
                    <a:pt x="4323" y="721"/>
                  </a:lnTo>
                  <a:lnTo>
                    <a:pt x="4419" y="529"/>
                  </a:lnTo>
                  <a:lnTo>
                    <a:pt x="4515" y="337"/>
                  </a:lnTo>
                  <a:lnTo>
                    <a:pt x="4659" y="289"/>
                  </a:lnTo>
                  <a:lnTo>
                    <a:pt x="4659" y="289"/>
                  </a:lnTo>
                  <a:lnTo>
                    <a:pt x="4755" y="241"/>
                  </a:lnTo>
                  <a:lnTo>
                    <a:pt x="4803" y="289"/>
                  </a:lnTo>
                  <a:lnTo>
                    <a:pt x="4947" y="481"/>
                  </a:lnTo>
                  <a:lnTo>
                    <a:pt x="5091" y="817"/>
                  </a:lnTo>
                  <a:lnTo>
                    <a:pt x="5139" y="1201"/>
                  </a:lnTo>
                  <a:lnTo>
                    <a:pt x="5283" y="2017"/>
                  </a:lnTo>
                  <a:lnTo>
                    <a:pt x="5331" y="2642"/>
                  </a:lnTo>
                  <a:lnTo>
                    <a:pt x="5331" y="2642"/>
                  </a:lnTo>
                  <a:lnTo>
                    <a:pt x="5475" y="2882"/>
                  </a:lnTo>
                  <a:lnTo>
                    <a:pt x="5571" y="3170"/>
                  </a:lnTo>
                  <a:lnTo>
                    <a:pt x="5619" y="3458"/>
                  </a:lnTo>
                  <a:lnTo>
                    <a:pt x="5619" y="3746"/>
                  </a:lnTo>
                  <a:lnTo>
                    <a:pt x="5571" y="4035"/>
                  </a:lnTo>
                  <a:lnTo>
                    <a:pt x="5475" y="4323"/>
                  </a:lnTo>
                  <a:lnTo>
                    <a:pt x="5331" y="4611"/>
                  </a:lnTo>
                  <a:lnTo>
                    <a:pt x="5139" y="4851"/>
                  </a:lnTo>
                  <a:lnTo>
                    <a:pt x="4515" y="5427"/>
                  </a:lnTo>
                  <a:lnTo>
                    <a:pt x="4515" y="5427"/>
                  </a:lnTo>
                  <a:lnTo>
                    <a:pt x="4227" y="5667"/>
                  </a:lnTo>
                  <a:lnTo>
                    <a:pt x="3939" y="5811"/>
                  </a:lnTo>
                  <a:lnTo>
                    <a:pt x="3602" y="5908"/>
                  </a:lnTo>
                  <a:lnTo>
                    <a:pt x="3266" y="5956"/>
                  </a:lnTo>
                  <a:lnTo>
                    <a:pt x="2930" y="5908"/>
                  </a:lnTo>
                  <a:lnTo>
                    <a:pt x="2642" y="5811"/>
                  </a:lnTo>
                  <a:lnTo>
                    <a:pt x="2354" y="5619"/>
                  </a:lnTo>
                  <a:lnTo>
                    <a:pt x="2066" y="5427"/>
                  </a:lnTo>
                  <a:lnTo>
                    <a:pt x="2066" y="5427"/>
                  </a:lnTo>
                  <a:lnTo>
                    <a:pt x="1873" y="5187"/>
                  </a:lnTo>
                  <a:lnTo>
                    <a:pt x="1729" y="4995"/>
                  </a:lnTo>
                  <a:lnTo>
                    <a:pt x="1633" y="4755"/>
                  </a:lnTo>
                  <a:lnTo>
                    <a:pt x="1585" y="4515"/>
                  </a:lnTo>
                  <a:lnTo>
                    <a:pt x="1585" y="4515"/>
                  </a:lnTo>
                  <a:lnTo>
                    <a:pt x="1057" y="4275"/>
                  </a:lnTo>
                  <a:lnTo>
                    <a:pt x="529" y="4035"/>
                  </a:lnTo>
                  <a:lnTo>
                    <a:pt x="145" y="3794"/>
                  </a:lnTo>
                  <a:lnTo>
                    <a:pt x="0" y="3698"/>
                  </a:lnTo>
                  <a:lnTo>
                    <a:pt x="0" y="3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extrusionOk="0">
                  <a:moveTo>
                    <a:pt x="1633" y="0"/>
                  </a:move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9"/>
            <p:cNvSpPr/>
            <p:nvPr/>
          </p:nvSpPr>
          <p:spPr>
            <a:xfrm>
              <a:off x="353375" y="3092800"/>
              <a:ext cx="40850" cy="70850"/>
            </a:xfrm>
            <a:custGeom>
              <a:avLst/>
              <a:gdLst/>
              <a:ahLst/>
              <a:cxnLst/>
              <a:rect l="l" t="t" r="r" b="b"/>
              <a:pathLst>
                <a:path w="1634" h="283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345" y="193"/>
                  </a:lnTo>
                  <a:lnTo>
                    <a:pt x="1009" y="385"/>
                  </a:lnTo>
                  <a:lnTo>
                    <a:pt x="673" y="721"/>
                  </a:lnTo>
                  <a:lnTo>
                    <a:pt x="385" y="1105"/>
                  </a:lnTo>
                  <a:lnTo>
                    <a:pt x="241" y="1345"/>
                  </a:lnTo>
                  <a:lnTo>
                    <a:pt x="144" y="1633"/>
                  </a:lnTo>
                  <a:lnTo>
                    <a:pt x="48" y="1873"/>
                  </a:lnTo>
                  <a:lnTo>
                    <a:pt x="0" y="2210"/>
                  </a:lnTo>
                  <a:lnTo>
                    <a:pt x="0" y="2498"/>
                  </a:lnTo>
                  <a:lnTo>
                    <a:pt x="48" y="2834"/>
                  </a:lnTo>
                  <a:lnTo>
                    <a:pt x="48" y="2834"/>
                  </a:lnTo>
                  <a:lnTo>
                    <a:pt x="96" y="2594"/>
                  </a:lnTo>
                  <a:lnTo>
                    <a:pt x="193" y="2306"/>
                  </a:lnTo>
                  <a:lnTo>
                    <a:pt x="337" y="1921"/>
                  </a:lnTo>
                  <a:lnTo>
                    <a:pt x="529" y="1489"/>
                  </a:lnTo>
                  <a:lnTo>
                    <a:pt x="817" y="1009"/>
                  </a:lnTo>
                  <a:lnTo>
                    <a:pt x="1153" y="481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extrusionOk="0">
                  <a:moveTo>
                    <a:pt x="577" y="0"/>
                  </a:move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9"/>
            <p:cNvSpPr/>
            <p:nvPr/>
          </p:nvSpPr>
          <p:spPr>
            <a:xfrm>
              <a:off x="400200" y="3091600"/>
              <a:ext cx="14425" cy="51650"/>
            </a:xfrm>
            <a:custGeom>
              <a:avLst/>
              <a:gdLst/>
              <a:ahLst/>
              <a:cxnLst/>
              <a:rect l="l" t="t" r="r" b="b"/>
              <a:pathLst>
                <a:path w="577" h="2066" fill="none" extrusionOk="0">
                  <a:moveTo>
                    <a:pt x="577" y="0"/>
                  </a:moveTo>
                  <a:lnTo>
                    <a:pt x="577" y="0"/>
                  </a:lnTo>
                  <a:lnTo>
                    <a:pt x="385" y="193"/>
                  </a:lnTo>
                  <a:lnTo>
                    <a:pt x="289" y="433"/>
                  </a:lnTo>
                  <a:lnTo>
                    <a:pt x="144" y="721"/>
                  </a:lnTo>
                  <a:lnTo>
                    <a:pt x="48" y="1057"/>
                  </a:lnTo>
                  <a:lnTo>
                    <a:pt x="0" y="1393"/>
                  </a:lnTo>
                  <a:lnTo>
                    <a:pt x="0" y="1585"/>
                  </a:lnTo>
                  <a:lnTo>
                    <a:pt x="48" y="1729"/>
                  </a:lnTo>
                  <a:lnTo>
                    <a:pt x="144" y="1921"/>
                  </a:lnTo>
                  <a:lnTo>
                    <a:pt x="241" y="2065"/>
                  </a:lnTo>
                  <a:lnTo>
                    <a:pt x="241" y="2065"/>
                  </a:lnTo>
                  <a:lnTo>
                    <a:pt x="241" y="1873"/>
                  </a:lnTo>
                  <a:lnTo>
                    <a:pt x="241" y="1393"/>
                  </a:lnTo>
                  <a:lnTo>
                    <a:pt x="337" y="721"/>
                  </a:lnTo>
                  <a:lnTo>
                    <a:pt x="433" y="337"/>
                  </a:lnTo>
                  <a:lnTo>
                    <a:pt x="57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9"/>
            <p:cNvSpPr/>
            <p:nvPr/>
          </p:nvSpPr>
          <p:spPr>
            <a:xfrm>
              <a:off x="414600" y="3091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extrusionOk="0">
                  <a:moveTo>
                    <a:pt x="5235" y="1"/>
                  </a:moveTo>
                  <a:lnTo>
                    <a:pt x="4275" y="145"/>
                  </a:lnTo>
                  <a:lnTo>
                    <a:pt x="3314" y="433"/>
                  </a:lnTo>
                  <a:lnTo>
                    <a:pt x="2402" y="769"/>
                  </a:lnTo>
                  <a:lnTo>
                    <a:pt x="1633" y="1153"/>
                  </a:lnTo>
                  <a:lnTo>
                    <a:pt x="1297" y="1346"/>
                  </a:lnTo>
                  <a:lnTo>
                    <a:pt x="1009" y="1586"/>
                  </a:lnTo>
                  <a:lnTo>
                    <a:pt x="817" y="1778"/>
                  </a:lnTo>
                  <a:lnTo>
                    <a:pt x="673" y="2018"/>
                  </a:lnTo>
                  <a:lnTo>
                    <a:pt x="529" y="2402"/>
                  </a:lnTo>
                  <a:lnTo>
                    <a:pt x="385" y="3026"/>
                  </a:lnTo>
                  <a:lnTo>
                    <a:pt x="241" y="3843"/>
                  </a:lnTo>
                  <a:lnTo>
                    <a:pt x="145" y="4803"/>
                  </a:lnTo>
                  <a:lnTo>
                    <a:pt x="49" y="7013"/>
                  </a:lnTo>
                  <a:lnTo>
                    <a:pt x="1" y="9414"/>
                  </a:lnTo>
                  <a:lnTo>
                    <a:pt x="49" y="10614"/>
                  </a:lnTo>
                  <a:lnTo>
                    <a:pt x="97" y="11767"/>
                  </a:lnTo>
                  <a:lnTo>
                    <a:pt x="145" y="12776"/>
                  </a:lnTo>
                  <a:lnTo>
                    <a:pt x="289" y="13688"/>
                  </a:lnTo>
                  <a:lnTo>
                    <a:pt x="433" y="14456"/>
                  </a:lnTo>
                  <a:lnTo>
                    <a:pt x="625" y="15033"/>
                  </a:lnTo>
                  <a:lnTo>
                    <a:pt x="721" y="15225"/>
                  </a:lnTo>
                  <a:lnTo>
                    <a:pt x="865" y="15369"/>
                  </a:lnTo>
                  <a:lnTo>
                    <a:pt x="1009" y="15417"/>
                  </a:lnTo>
                  <a:lnTo>
                    <a:pt x="1153" y="15417"/>
                  </a:lnTo>
                  <a:lnTo>
                    <a:pt x="12823" y="11239"/>
                  </a:lnTo>
                  <a:lnTo>
                    <a:pt x="12823" y="10855"/>
                  </a:lnTo>
                  <a:lnTo>
                    <a:pt x="12727" y="10278"/>
                  </a:lnTo>
                  <a:lnTo>
                    <a:pt x="12583" y="9606"/>
                  </a:lnTo>
                  <a:lnTo>
                    <a:pt x="12343" y="8886"/>
                  </a:lnTo>
                  <a:lnTo>
                    <a:pt x="12103" y="8021"/>
                  </a:lnTo>
                  <a:lnTo>
                    <a:pt x="11767" y="7157"/>
                  </a:lnTo>
                  <a:lnTo>
                    <a:pt x="11431" y="6244"/>
                  </a:lnTo>
                  <a:lnTo>
                    <a:pt x="10998" y="5332"/>
                  </a:lnTo>
                  <a:lnTo>
                    <a:pt x="10566" y="4419"/>
                  </a:lnTo>
                  <a:lnTo>
                    <a:pt x="10086" y="3507"/>
                  </a:lnTo>
                  <a:lnTo>
                    <a:pt x="9606" y="2690"/>
                  </a:lnTo>
                  <a:lnTo>
                    <a:pt x="9077" y="1970"/>
                  </a:lnTo>
                  <a:lnTo>
                    <a:pt x="8549" y="1298"/>
                  </a:lnTo>
                  <a:lnTo>
                    <a:pt x="8021" y="769"/>
                  </a:lnTo>
                  <a:lnTo>
                    <a:pt x="7781" y="529"/>
                  </a:lnTo>
                  <a:lnTo>
                    <a:pt x="7493" y="337"/>
                  </a:lnTo>
                  <a:lnTo>
                    <a:pt x="7204" y="193"/>
                  </a:lnTo>
                  <a:lnTo>
                    <a:pt x="6964" y="97"/>
                  </a:lnTo>
                  <a:lnTo>
                    <a:pt x="6580" y="49"/>
                  </a:lnTo>
                  <a:lnTo>
                    <a:pt x="6148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9"/>
            <p:cNvSpPr/>
            <p:nvPr/>
          </p:nvSpPr>
          <p:spPr>
            <a:xfrm>
              <a:off x="744775" y="3257275"/>
              <a:ext cx="320600" cy="385425"/>
            </a:xfrm>
            <a:custGeom>
              <a:avLst/>
              <a:gdLst/>
              <a:ahLst/>
              <a:cxnLst/>
              <a:rect l="l" t="t" r="r" b="b"/>
              <a:pathLst>
                <a:path w="12824" h="15417" fill="none" extrusionOk="0">
                  <a:moveTo>
                    <a:pt x="1153" y="15417"/>
                  </a:moveTo>
                  <a:lnTo>
                    <a:pt x="1153" y="15417"/>
                  </a:lnTo>
                  <a:lnTo>
                    <a:pt x="1009" y="15417"/>
                  </a:lnTo>
                  <a:lnTo>
                    <a:pt x="865" y="15369"/>
                  </a:lnTo>
                  <a:lnTo>
                    <a:pt x="721" y="15225"/>
                  </a:lnTo>
                  <a:lnTo>
                    <a:pt x="625" y="15033"/>
                  </a:lnTo>
                  <a:lnTo>
                    <a:pt x="433" y="14456"/>
                  </a:lnTo>
                  <a:lnTo>
                    <a:pt x="289" y="13688"/>
                  </a:lnTo>
                  <a:lnTo>
                    <a:pt x="145" y="12776"/>
                  </a:lnTo>
                  <a:lnTo>
                    <a:pt x="97" y="11767"/>
                  </a:lnTo>
                  <a:lnTo>
                    <a:pt x="49" y="10614"/>
                  </a:lnTo>
                  <a:lnTo>
                    <a:pt x="1" y="9414"/>
                  </a:lnTo>
                  <a:lnTo>
                    <a:pt x="49" y="7013"/>
                  </a:lnTo>
                  <a:lnTo>
                    <a:pt x="145" y="4803"/>
                  </a:lnTo>
                  <a:lnTo>
                    <a:pt x="241" y="3843"/>
                  </a:lnTo>
                  <a:lnTo>
                    <a:pt x="385" y="3026"/>
                  </a:lnTo>
                  <a:lnTo>
                    <a:pt x="529" y="2402"/>
                  </a:lnTo>
                  <a:lnTo>
                    <a:pt x="673" y="2018"/>
                  </a:lnTo>
                  <a:lnTo>
                    <a:pt x="673" y="2018"/>
                  </a:lnTo>
                  <a:lnTo>
                    <a:pt x="817" y="1778"/>
                  </a:lnTo>
                  <a:lnTo>
                    <a:pt x="1009" y="1586"/>
                  </a:lnTo>
                  <a:lnTo>
                    <a:pt x="1297" y="1346"/>
                  </a:lnTo>
                  <a:lnTo>
                    <a:pt x="1633" y="1153"/>
                  </a:lnTo>
                  <a:lnTo>
                    <a:pt x="2402" y="769"/>
                  </a:lnTo>
                  <a:lnTo>
                    <a:pt x="3314" y="433"/>
                  </a:lnTo>
                  <a:lnTo>
                    <a:pt x="4275" y="145"/>
                  </a:lnTo>
                  <a:lnTo>
                    <a:pt x="5235" y="1"/>
                  </a:lnTo>
                  <a:lnTo>
                    <a:pt x="5716" y="1"/>
                  </a:lnTo>
                  <a:lnTo>
                    <a:pt x="6148" y="1"/>
                  </a:lnTo>
                  <a:lnTo>
                    <a:pt x="6580" y="49"/>
                  </a:lnTo>
                  <a:lnTo>
                    <a:pt x="6964" y="97"/>
                  </a:lnTo>
                  <a:lnTo>
                    <a:pt x="6964" y="97"/>
                  </a:lnTo>
                  <a:lnTo>
                    <a:pt x="7204" y="193"/>
                  </a:lnTo>
                  <a:lnTo>
                    <a:pt x="7493" y="337"/>
                  </a:lnTo>
                  <a:lnTo>
                    <a:pt x="7781" y="529"/>
                  </a:lnTo>
                  <a:lnTo>
                    <a:pt x="8021" y="769"/>
                  </a:lnTo>
                  <a:lnTo>
                    <a:pt x="8549" y="1298"/>
                  </a:lnTo>
                  <a:lnTo>
                    <a:pt x="9077" y="1970"/>
                  </a:lnTo>
                  <a:lnTo>
                    <a:pt x="9606" y="2690"/>
                  </a:lnTo>
                  <a:lnTo>
                    <a:pt x="10086" y="3507"/>
                  </a:lnTo>
                  <a:lnTo>
                    <a:pt x="10566" y="4419"/>
                  </a:lnTo>
                  <a:lnTo>
                    <a:pt x="10998" y="5332"/>
                  </a:lnTo>
                  <a:lnTo>
                    <a:pt x="11431" y="6244"/>
                  </a:lnTo>
                  <a:lnTo>
                    <a:pt x="11767" y="7157"/>
                  </a:lnTo>
                  <a:lnTo>
                    <a:pt x="12103" y="8021"/>
                  </a:lnTo>
                  <a:lnTo>
                    <a:pt x="12343" y="8886"/>
                  </a:lnTo>
                  <a:lnTo>
                    <a:pt x="12583" y="9606"/>
                  </a:lnTo>
                  <a:lnTo>
                    <a:pt x="12727" y="10278"/>
                  </a:lnTo>
                  <a:lnTo>
                    <a:pt x="12823" y="10855"/>
                  </a:lnTo>
                  <a:lnTo>
                    <a:pt x="12823" y="11239"/>
                  </a:lnTo>
                  <a:lnTo>
                    <a:pt x="1153" y="154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extrusionOk="0">
                  <a:moveTo>
                    <a:pt x="5668" y="0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9"/>
            <p:cNvSpPr/>
            <p:nvPr/>
          </p:nvSpPr>
          <p:spPr>
            <a:xfrm>
              <a:off x="749575" y="3226075"/>
              <a:ext cx="199325" cy="133300"/>
            </a:xfrm>
            <a:custGeom>
              <a:avLst/>
              <a:gdLst/>
              <a:ahLst/>
              <a:cxnLst/>
              <a:rect l="l" t="t" r="r" b="b"/>
              <a:pathLst>
                <a:path w="7973" h="5332" fill="none" extrusionOk="0">
                  <a:moveTo>
                    <a:pt x="913" y="1729"/>
                  </a:moveTo>
                  <a:lnTo>
                    <a:pt x="913" y="1729"/>
                  </a:lnTo>
                  <a:lnTo>
                    <a:pt x="721" y="2017"/>
                  </a:lnTo>
                  <a:lnTo>
                    <a:pt x="385" y="2738"/>
                  </a:lnTo>
                  <a:lnTo>
                    <a:pt x="193" y="3170"/>
                  </a:lnTo>
                  <a:lnTo>
                    <a:pt x="97" y="3650"/>
                  </a:lnTo>
                  <a:lnTo>
                    <a:pt x="1" y="4130"/>
                  </a:lnTo>
                  <a:lnTo>
                    <a:pt x="49" y="4323"/>
                  </a:lnTo>
                  <a:lnTo>
                    <a:pt x="97" y="4563"/>
                  </a:lnTo>
                  <a:lnTo>
                    <a:pt x="97" y="4563"/>
                  </a:lnTo>
                  <a:lnTo>
                    <a:pt x="673" y="4707"/>
                  </a:lnTo>
                  <a:lnTo>
                    <a:pt x="1970" y="5043"/>
                  </a:lnTo>
                  <a:lnTo>
                    <a:pt x="2690" y="5235"/>
                  </a:lnTo>
                  <a:lnTo>
                    <a:pt x="3314" y="5331"/>
                  </a:lnTo>
                  <a:lnTo>
                    <a:pt x="3795" y="5331"/>
                  </a:lnTo>
                  <a:lnTo>
                    <a:pt x="3939" y="5283"/>
                  </a:lnTo>
                  <a:lnTo>
                    <a:pt x="3987" y="5235"/>
                  </a:lnTo>
                  <a:lnTo>
                    <a:pt x="3987" y="5235"/>
                  </a:lnTo>
                  <a:lnTo>
                    <a:pt x="4083" y="4947"/>
                  </a:lnTo>
                  <a:lnTo>
                    <a:pt x="4083" y="4563"/>
                  </a:lnTo>
                  <a:lnTo>
                    <a:pt x="4083" y="3650"/>
                  </a:lnTo>
                  <a:lnTo>
                    <a:pt x="3939" y="2498"/>
                  </a:lnTo>
                  <a:lnTo>
                    <a:pt x="3939" y="2498"/>
                  </a:lnTo>
                  <a:lnTo>
                    <a:pt x="4179" y="2834"/>
                  </a:lnTo>
                  <a:lnTo>
                    <a:pt x="4707" y="3554"/>
                  </a:lnTo>
                  <a:lnTo>
                    <a:pt x="4995" y="3938"/>
                  </a:lnTo>
                  <a:lnTo>
                    <a:pt x="5332" y="4226"/>
                  </a:lnTo>
                  <a:lnTo>
                    <a:pt x="5620" y="4419"/>
                  </a:lnTo>
                  <a:lnTo>
                    <a:pt x="5716" y="4467"/>
                  </a:lnTo>
                  <a:lnTo>
                    <a:pt x="5812" y="4467"/>
                  </a:lnTo>
                  <a:lnTo>
                    <a:pt x="5812" y="4467"/>
                  </a:lnTo>
                  <a:lnTo>
                    <a:pt x="6052" y="4323"/>
                  </a:lnTo>
                  <a:lnTo>
                    <a:pt x="6388" y="4082"/>
                  </a:lnTo>
                  <a:lnTo>
                    <a:pt x="6772" y="3794"/>
                  </a:lnTo>
                  <a:lnTo>
                    <a:pt x="7156" y="3458"/>
                  </a:lnTo>
                  <a:lnTo>
                    <a:pt x="7541" y="3074"/>
                  </a:lnTo>
                  <a:lnTo>
                    <a:pt x="7781" y="2690"/>
                  </a:lnTo>
                  <a:lnTo>
                    <a:pt x="7877" y="2546"/>
                  </a:lnTo>
                  <a:lnTo>
                    <a:pt x="7925" y="2401"/>
                  </a:lnTo>
                  <a:lnTo>
                    <a:pt x="7973" y="2257"/>
                  </a:lnTo>
                  <a:lnTo>
                    <a:pt x="7925" y="2113"/>
                  </a:lnTo>
                  <a:lnTo>
                    <a:pt x="7925" y="2113"/>
                  </a:lnTo>
                  <a:lnTo>
                    <a:pt x="7733" y="1873"/>
                  </a:lnTo>
                  <a:lnTo>
                    <a:pt x="7445" y="1537"/>
                  </a:lnTo>
                  <a:lnTo>
                    <a:pt x="6676" y="817"/>
                  </a:lnTo>
                  <a:lnTo>
                    <a:pt x="5668" y="0"/>
                  </a:lnTo>
                  <a:lnTo>
                    <a:pt x="913" y="17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extrusionOk="0">
                  <a:moveTo>
                    <a:pt x="1393" y="1"/>
                  </a:moveTo>
                  <a:lnTo>
                    <a:pt x="0" y="385"/>
                  </a:lnTo>
                  <a:lnTo>
                    <a:pt x="288" y="2066"/>
                  </a:lnTo>
                  <a:lnTo>
                    <a:pt x="1825" y="1537"/>
                  </a:lnTo>
                  <a:lnTo>
                    <a:pt x="1393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9"/>
            <p:cNvSpPr/>
            <p:nvPr/>
          </p:nvSpPr>
          <p:spPr>
            <a:xfrm>
              <a:off x="816825" y="3245275"/>
              <a:ext cx="45650" cy="51650"/>
            </a:xfrm>
            <a:custGeom>
              <a:avLst/>
              <a:gdLst/>
              <a:ahLst/>
              <a:cxnLst/>
              <a:rect l="l" t="t" r="r" b="b"/>
              <a:pathLst>
                <a:path w="1826" h="2066" fill="none" extrusionOk="0">
                  <a:moveTo>
                    <a:pt x="1393" y="1"/>
                  </a:moveTo>
                  <a:lnTo>
                    <a:pt x="1825" y="1537"/>
                  </a:lnTo>
                  <a:lnTo>
                    <a:pt x="288" y="2066"/>
                  </a:lnTo>
                  <a:lnTo>
                    <a:pt x="0" y="385"/>
                  </a:lnTo>
                  <a:lnTo>
                    <a:pt x="139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extrusionOk="0">
                  <a:moveTo>
                    <a:pt x="1537" y="0"/>
                  </a:move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9"/>
            <p:cNvSpPr/>
            <p:nvPr/>
          </p:nvSpPr>
          <p:spPr>
            <a:xfrm>
              <a:off x="821625" y="3274100"/>
              <a:ext cx="40850" cy="22825"/>
            </a:xfrm>
            <a:custGeom>
              <a:avLst/>
              <a:gdLst/>
              <a:ahLst/>
              <a:cxnLst/>
              <a:rect l="l" t="t" r="r" b="b"/>
              <a:pathLst>
                <a:path w="1634" h="913" fill="none" extrusionOk="0">
                  <a:moveTo>
                    <a:pt x="1537" y="0"/>
                  </a:moveTo>
                  <a:lnTo>
                    <a:pt x="240" y="192"/>
                  </a:lnTo>
                  <a:lnTo>
                    <a:pt x="240" y="192"/>
                  </a:lnTo>
                  <a:lnTo>
                    <a:pt x="0" y="240"/>
                  </a:lnTo>
                  <a:lnTo>
                    <a:pt x="96" y="913"/>
                  </a:lnTo>
                  <a:lnTo>
                    <a:pt x="1633" y="384"/>
                  </a:lnTo>
                  <a:lnTo>
                    <a:pt x="15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extrusionOk="0">
                  <a:moveTo>
                    <a:pt x="2306" y="1"/>
                  </a:moveTo>
                  <a:lnTo>
                    <a:pt x="2066" y="97"/>
                  </a:lnTo>
                  <a:lnTo>
                    <a:pt x="1778" y="193"/>
                  </a:lnTo>
                  <a:lnTo>
                    <a:pt x="1490" y="289"/>
                  </a:lnTo>
                  <a:lnTo>
                    <a:pt x="1250" y="433"/>
                  </a:lnTo>
                  <a:lnTo>
                    <a:pt x="1057" y="625"/>
                  </a:lnTo>
                  <a:lnTo>
                    <a:pt x="817" y="817"/>
                  </a:lnTo>
                  <a:lnTo>
                    <a:pt x="481" y="1297"/>
                  </a:lnTo>
                  <a:lnTo>
                    <a:pt x="241" y="1778"/>
                  </a:lnTo>
                  <a:lnTo>
                    <a:pt x="49" y="2354"/>
                  </a:lnTo>
                  <a:lnTo>
                    <a:pt x="1" y="2978"/>
                  </a:lnTo>
                  <a:lnTo>
                    <a:pt x="1" y="3266"/>
                  </a:lnTo>
                  <a:lnTo>
                    <a:pt x="49" y="3603"/>
                  </a:lnTo>
                  <a:lnTo>
                    <a:pt x="97" y="3939"/>
                  </a:lnTo>
                  <a:lnTo>
                    <a:pt x="193" y="4227"/>
                  </a:lnTo>
                  <a:lnTo>
                    <a:pt x="481" y="4755"/>
                  </a:lnTo>
                  <a:lnTo>
                    <a:pt x="817" y="5235"/>
                  </a:lnTo>
                  <a:lnTo>
                    <a:pt x="1250" y="5620"/>
                  </a:lnTo>
                  <a:lnTo>
                    <a:pt x="1730" y="5956"/>
                  </a:lnTo>
                  <a:lnTo>
                    <a:pt x="2018" y="6052"/>
                  </a:lnTo>
                  <a:lnTo>
                    <a:pt x="2258" y="6148"/>
                  </a:lnTo>
                  <a:lnTo>
                    <a:pt x="2546" y="6196"/>
                  </a:lnTo>
                  <a:lnTo>
                    <a:pt x="2834" y="6244"/>
                  </a:lnTo>
                  <a:lnTo>
                    <a:pt x="3123" y="6244"/>
                  </a:lnTo>
                  <a:lnTo>
                    <a:pt x="3411" y="6196"/>
                  </a:lnTo>
                  <a:lnTo>
                    <a:pt x="3699" y="6148"/>
                  </a:lnTo>
                  <a:lnTo>
                    <a:pt x="3987" y="6052"/>
                  </a:lnTo>
                  <a:lnTo>
                    <a:pt x="4227" y="5908"/>
                  </a:lnTo>
                  <a:lnTo>
                    <a:pt x="4467" y="5764"/>
                  </a:lnTo>
                  <a:lnTo>
                    <a:pt x="4707" y="5572"/>
                  </a:lnTo>
                  <a:lnTo>
                    <a:pt x="4899" y="5380"/>
                  </a:lnTo>
                  <a:lnTo>
                    <a:pt x="5284" y="4947"/>
                  </a:lnTo>
                  <a:lnTo>
                    <a:pt x="5524" y="4419"/>
                  </a:lnTo>
                  <a:lnTo>
                    <a:pt x="5716" y="3843"/>
                  </a:lnTo>
                  <a:lnTo>
                    <a:pt x="5764" y="3218"/>
                  </a:lnTo>
                  <a:lnTo>
                    <a:pt x="5764" y="2930"/>
                  </a:lnTo>
                  <a:lnTo>
                    <a:pt x="5716" y="2594"/>
                  </a:lnTo>
                  <a:lnTo>
                    <a:pt x="5620" y="2306"/>
                  </a:lnTo>
                  <a:lnTo>
                    <a:pt x="5524" y="1970"/>
                  </a:lnTo>
                  <a:lnTo>
                    <a:pt x="5284" y="1441"/>
                  </a:lnTo>
                  <a:lnTo>
                    <a:pt x="4899" y="961"/>
                  </a:lnTo>
                  <a:lnTo>
                    <a:pt x="4467" y="577"/>
                  </a:lnTo>
                  <a:lnTo>
                    <a:pt x="3987" y="241"/>
                  </a:lnTo>
                  <a:lnTo>
                    <a:pt x="3747" y="145"/>
                  </a:lnTo>
                  <a:lnTo>
                    <a:pt x="3459" y="49"/>
                  </a:lnTo>
                  <a:lnTo>
                    <a:pt x="3219" y="1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9"/>
            <p:cNvSpPr/>
            <p:nvPr/>
          </p:nvSpPr>
          <p:spPr>
            <a:xfrm>
              <a:off x="995700" y="2961925"/>
              <a:ext cx="144100" cy="156100"/>
            </a:xfrm>
            <a:custGeom>
              <a:avLst/>
              <a:gdLst/>
              <a:ahLst/>
              <a:cxnLst/>
              <a:rect l="l" t="t" r="r" b="b"/>
              <a:pathLst>
                <a:path w="5764" h="6244" fill="none" extrusionOk="0">
                  <a:moveTo>
                    <a:pt x="5716" y="2594"/>
                  </a:moveTo>
                  <a:lnTo>
                    <a:pt x="5716" y="2594"/>
                  </a:lnTo>
                  <a:lnTo>
                    <a:pt x="5764" y="2930"/>
                  </a:lnTo>
                  <a:lnTo>
                    <a:pt x="5764" y="3218"/>
                  </a:lnTo>
                  <a:lnTo>
                    <a:pt x="5716" y="3843"/>
                  </a:lnTo>
                  <a:lnTo>
                    <a:pt x="5524" y="4419"/>
                  </a:lnTo>
                  <a:lnTo>
                    <a:pt x="5284" y="4947"/>
                  </a:lnTo>
                  <a:lnTo>
                    <a:pt x="4899" y="5380"/>
                  </a:lnTo>
                  <a:lnTo>
                    <a:pt x="4707" y="5572"/>
                  </a:lnTo>
                  <a:lnTo>
                    <a:pt x="4467" y="5764"/>
                  </a:lnTo>
                  <a:lnTo>
                    <a:pt x="4227" y="5908"/>
                  </a:lnTo>
                  <a:lnTo>
                    <a:pt x="3987" y="6052"/>
                  </a:lnTo>
                  <a:lnTo>
                    <a:pt x="3699" y="6148"/>
                  </a:lnTo>
                  <a:lnTo>
                    <a:pt x="3411" y="6196"/>
                  </a:lnTo>
                  <a:lnTo>
                    <a:pt x="3411" y="6196"/>
                  </a:lnTo>
                  <a:lnTo>
                    <a:pt x="3123" y="6244"/>
                  </a:lnTo>
                  <a:lnTo>
                    <a:pt x="2834" y="6244"/>
                  </a:lnTo>
                  <a:lnTo>
                    <a:pt x="2546" y="6196"/>
                  </a:lnTo>
                  <a:lnTo>
                    <a:pt x="2258" y="6148"/>
                  </a:lnTo>
                  <a:lnTo>
                    <a:pt x="2018" y="6052"/>
                  </a:lnTo>
                  <a:lnTo>
                    <a:pt x="1730" y="5956"/>
                  </a:lnTo>
                  <a:lnTo>
                    <a:pt x="1250" y="5620"/>
                  </a:lnTo>
                  <a:lnTo>
                    <a:pt x="817" y="5235"/>
                  </a:lnTo>
                  <a:lnTo>
                    <a:pt x="481" y="4755"/>
                  </a:lnTo>
                  <a:lnTo>
                    <a:pt x="193" y="4227"/>
                  </a:lnTo>
                  <a:lnTo>
                    <a:pt x="97" y="3939"/>
                  </a:lnTo>
                  <a:lnTo>
                    <a:pt x="49" y="3603"/>
                  </a:lnTo>
                  <a:lnTo>
                    <a:pt x="49" y="3603"/>
                  </a:lnTo>
                  <a:lnTo>
                    <a:pt x="1" y="3266"/>
                  </a:lnTo>
                  <a:lnTo>
                    <a:pt x="1" y="2978"/>
                  </a:lnTo>
                  <a:lnTo>
                    <a:pt x="49" y="2354"/>
                  </a:lnTo>
                  <a:lnTo>
                    <a:pt x="241" y="1778"/>
                  </a:lnTo>
                  <a:lnTo>
                    <a:pt x="481" y="1297"/>
                  </a:lnTo>
                  <a:lnTo>
                    <a:pt x="817" y="817"/>
                  </a:lnTo>
                  <a:lnTo>
                    <a:pt x="1057" y="625"/>
                  </a:lnTo>
                  <a:lnTo>
                    <a:pt x="1250" y="433"/>
                  </a:lnTo>
                  <a:lnTo>
                    <a:pt x="1490" y="289"/>
                  </a:lnTo>
                  <a:lnTo>
                    <a:pt x="1778" y="193"/>
                  </a:lnTo>
                  <a:lnTo>
                    <a:pt x="2066" y="97"/>
                  </a:lnTo>
                  <a:lnTo>
                    <a:pt x="2306" y="1"/>
                  </a:lnTo>
                  <a:lnTo>
                    <a:pt x="2306" y="1"/>
                  </a:lnTo>
                  <a:lnTo>
                    <a:pt x="2642" y="1"/>
                  </a:lnTo>
                  <a:lnTo>
                    <a:pt x="2930" y="1"/>
                  </a:lnTo>
                  <a:lnTo>
                    <a:pt x="3219" y="1"/>
                  </a:lnTo>
                  <a:lnTo>
                    <a:pt x="3459" y="49"/>
                  </a:lnTo>
                  <a:lnTo>
                    <a:pt x="3747" y="145"/>
                  </a:lnTo>
                  <a:lnTo>
                    <a:pt x="3987" y="241"/>
                  </a:lnTo>
                  <a:lnTo>
                    <a:pt x="4467" y="577"/>
                  </a:lnTo>
                  <a:lnTo>
                    <a:pt x="4899" y="961"/>
                  </a:lnTo>
                  <a:lnTo>
                    <a:pt x="5284" y="1441"/>
                  </a:lnTo>
                  <a:lnTo>
                    <a:pt x="5524" y="1970"/>
                  </a:lnTo>
                  <a:lnTo>
                    <a:pt x="5620" y="2306"/>
                  </a:lnTo>
                  <a:lnTo>
                    <a:pt x="5716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extrusionOk="0">
                  <a:moveTo>
                    <a:pt x="1345" y="0"/>
                  </a:move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9"/>
            <p:cNvSpPr/>
            <p:nvPr/>
          </p:nvSpPr>
          <p:spPr>
            <a:xfrm>
              <a:off x="1066550" y="2999150"/>
              <a:ext cx="55250" cy="85275"/>
            </a:xfrm>
            <a:custGeom>
              <a:avLst/>
              <a:gdLst/>
              <a:ahLst/>
              <a:cxnLst/>
              <a:rect l="l" t="t" r="r" b="b"/>
              <a:pathLst>
                <a:path w="2210" h="3411" fill="none" extrusionOk="0">
                  <a:moveTo>
                    <a:pt x="1345" y="0"/>
                  </a:moveTo>
                  <a:lnTo>
                    <a:pt x="1345" y="0"/>
                  </a:lnTo>
                  <a:lnTo>
                    <a:pt x="1105" y="673"/>
                  </a:lnTo>
                  <a:lnTo>
                    <a:pt x="817" y="1393"/>
                  </a:lnTo>
                  <a:lnTo>
                    <a:pt x="433" y="2114"/>
                  </a:lnTo>
                  <a:lnTo>
                    <a:pt x="0" y="283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0" y="3314"/>
                  </a:lnTo>
                  <a:lnTo>
                    <a:pt x="289" y="3362"/>
                  </a:lnTo>
                  <a:lnTo>
                    <a:pt x="529" y="3410"/>
                  </a:lnTo>
                  <a:lnTo>
                    <a:pt x="529" y="3410"/>
                  </a:lnTo>
                  <a:lnTo>
                    <a:pt x="817" y="3362"/>
                  </a:lnTo>
                  <a:lnTo>
                    <a:pt x="817" y="3362"/>
                  </a:lnTo>
                  <a:lnTo>
                    <a:pt x="1153" y="3266"/>
                  </a:lnTo>
                  <a:lnTo>
                    <a:pt x="1441" y="3122"/>
                  </a:lnTo>
                  <a:lnTo>
                    <a:pt x="1681" y="2882"/>
                  </a:lnTo>
                  <a:lnTo>
                    <a:pt x="1921" y="2642"/>
                  </a:lnTo>
                  <a:lnTo>
                    <a:pt x="2065" y="2306"/>
                  </a:lnTo>
                  <a:lnTo>
                    <a:pt x="2162" y="1970"/>
                  </a:lnTo>
                  <a:lnTo>
                    <a:pt x="2210" y="1633"/>
                  </a:lnTo>
                  <a:lnTo>
                    <a:pt x="2162" y="1249"/>
                  </a:lnTo>
                  <a:lnTo>
                    <a:pt x="2162" y="1249"/>
                  </a:lnTo>
                  <a:lnTo>
                    <a:pt x="2065" y="865"/>
                  </a:lnTo>
                  <a:lnTo>
                    <a:pt x="1873" y="529"/>
                  </a:lnTo>
                  <a:lnTo>
                    <a:pt x="1633" y="241"/>
                  </a:lnTo>
                  <a:lnTo>
                    <a:pt x="134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extrusionOk="0">
                  <a:moveTo>
                    <a:pt x="10374" y="0"/>
                  </a:moveTo>
                  <a:lnTo>
                    <a:pt x="9606" y="96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9"/>
            <p:cNvSpPr/>
            <p:nvPr/>
          </p:nvSpPr>
          <p:spPr>
            <a:xfrm>
              <a:off x="594700" y="2834675"/>
              <a:ext cx="471875" cy="447850"/>
            </a:xfrm>
            <a:custGeom>
              <a:avLst/>
              <a:gdLst/>
              <a:ahLst/>
              <a:cxnLst/>
              <a:rect l="l" t="t" r="r" b="b"/>
              <a:pathLst>
                <a:path w="18875" h="17914" fill="none" extrusionOk="0">
                  <a:moveTo>
                    <a:pt x="9606" y="96"/>
                  </a:moveTo>
                  <a:lnTo>
                    <a:pt x="5667" y="1057"/>
                  </a:lnTo>
                  <a:lnTo>
                    <a:pt x="5667" y="1057"/>
                  </a:lnTo>
                  <a:lnTo>
                    <a:pt x="4755" y="1201"/>
                  </a:lnTo>
                  <a:lnTo>
                    <a:pt x="3891" y="1393"/>
                  </a:lnTo>
                  <a:lnTo>
                    <a:pt x="3170" y="1681"/>
                  </a:lnTo>
                  <a:lnTo>
                    <a:pt x="2546" y="2065"/>
                  </a:lnTo>
                  <a:lnTo>
                    <a:pt x="1970" y="2545"/>
                  </a:lnTo>
                  <a:lnTo>
                    <a:pt x="1489" y="3074"/>
                  </a:lnTo>
                  <a:lnTo>
                    <a:pt x="1057" y="3650"/>
                  </a:lnTo>
                  <a:lnTo>
                    <a:pt x="721" y="4274"/>
                  </a:lnTo>
                  <a:lnTo>
                    <a:pt x="481" y="4947"/>
                  </a:lnTo>
                  <a:lnTo>
                    <a:pt x="241" y="5667"/>
                  </a:lnTo>
                  <a:lnTo>
                    <a:pt x="97" y="6435"/>
                  </a:lnTo>
                  <a:lnTo>
                    <a:pt x="49" y="7204"/>
                  </a:lnTo>
                  <a:lnTo>
                    <a:pt x="0" y="7972"/>
                  </a:lnTo>
                  <a:lnTo>
                    <a:pt x="49" y="8741"/>
                  </a:lnTo>
                  <a:lnTo>
                    <a:pt x="97" y="9557"/>
                  </a:lnTo>
                  <a:lnTo>
                    <a:pt x="241" y="10325"/>
                  </a:lnTo>
                  <a:lnTo>
                    <a:pt x="433" y="11574"/>
                  </a:lnTo>
                  <a:lnTo>
                    <a:pt x="433" y="11574"/>
                  </a:lnTo>
                  <a:lnTo>
                    <a:pt x="385" y="12006"/>
                  </a:lnTo>
                  <a:lnTo>
                    <a:pt x="385" y="12391"/>
                  </a:lnTo>
                  <a:lnTo>
                    <a:pt x="433" y="12775"/>
                  </a:lnTo>
                  <a:lnTo>
                    <a:pt x="481" y="13159"/>
                  </a:lnTo>
                  <a:lnTo>
                    <a:pt x="577" y="13543"/>
                  </a:lnTo>
                  <a:lnTo>
                    <a:pt x="673" y="13879"/>
                  </a:lnTo>
                  <a:lnTo>
                    <a:pt x="817" y="14264"/>
                  </a:lnTo>
                  <a:lnTo>
                    <a:pt x="961" y="14552"/>
                  </a:lnTo>
                  <a:lnTo>
                    <a:pt x="1393" y="15176"/>
                  </a:lnTo>
                  <a:lnTo>
                    <a:pt x="1873" y="15752"/>
                  </a:lnTo>
                  <a:lnTo>
                    <a:pt x="2450" y="16233"/>
                  </a:lnTo>
                  <a:lnTo>
                    <a:pt x="3074" y="16665"/>
                  </a:lnTo>
                  <a:lnTo>
                    <a:pt x="3794" y="17049"/>
                  </a:lnTo>
                  <a:lnTo>
                    <a:pt x="4515" y="17337"/>
                  </a:lnTo>
                  <a:lnTo>
                    <a:pt x="5283" y="17577"/>
                  </a:lnTo>
                  <a:lnTo>
                    <a:pt x="6100" y="17769"/>
                  </a:lnTo>
                  <a:lnTo>
                    <a:pt x="6916" y="17865"/>
                  </a:lnTo>
                  <a:lnTo>
                    <a:pt x="7733" y="17913"/>
                  </a:lnTo>
                  <a:lnTo>
                    <a:pt x="8501" y="17865"/>
                  </a:lnTo>
                  <a:lnTo>
                    <a:pt x="9317" y="17769"/>
                  </a:lnTo>
                  <a:lnTo>
                    <a:pt x="12535" y="17193"/>
                  </a:lnTo>
                  <a:lnTo>
                    <a:pt x="12535" y="17193"/>
                  </a:lnTo>
                  <a:lnTo>
                    <a:pt x="13303" y="17049"/>
                  </a:lnTo>
                  <a:lnTo>
                    <a:pt x="14024" y="16809"/>
                  </a:lnTo>
                  <a:lnTo>
                    <a:pt x="14744" y="16473"/>
                  </a:lnTo>
                  <a:lnTo>
                    <a:pt x="15369" y="16088"/>
                  </a:lnTo>
                  <a:lnTo>
                    <a:pt x="15993" y="15656"/>
                  </a:lnTo>
                  <a:lnTo>
                    <a:pt x="16521" y="15176"/>
                  </a:lnTo>
                  <a:lnTo>
                    <a:pt x="17049" y="14648"/>
                  </a:lnTo>
                  <a:lnTo>
                    <a:pt x="17482" y="14071"/>
                  </a:lnTo>
                  <a:lnTo>
                    <a:pt x="17866" y="13447"/>
                  </a:lnTo>
                  <a:lnTo>
                    <a:pt x="18202" y="12775"/>
                  </a:lnTo>
                  <a:lnTo>
                    <a:pt x="18490" y="12102"/>
                  </a:lnTo>
                  <a:lnTo>
                    <a:pt x="18682" y="11382"/>
                  </a:lnTo>
                  <a:lnTo>
                    <a:pt x="18826" y="10662"/>
                  </a:lnTo>
                  <a:lnTo>
                    <a:pt x="18874" y="9893"/>
                  </a:lnTo>
                  <a:lnTo>
                    <a:pt x="18874" y="9125"/>
                  </a:lnTo>
                  <a:lnTo>
                    <a:pt x="18778" y="8356"/>
                  </a:lnTo>
                  <a:lnTo>
                    <a:pt x="18538" y="7108"/>
                  </a:lnTo>
                  <a:lnTo>
                    <a:pt x="18538" y="7108"/>
                  </a:lnTo>
                  <a:lnTo>
                    <a:pt x="18346" y="6339"/>
                  </a:lnTo>
                  <a:lnTo>
                    <a:pt x="18106" y="5571"/>
                  </a:lnTo>
                  <a:lnTo>
                    <a:pt x="17818" y="4851"/>
                  </a:lnTo>
                  <a:lnTo>
                    <a:pt x="17434" y="4130"/>
                  </a:lnTo>
                  <a:lnTo>
                    <a:pt x="17001" y="3458"/>
                  </a:lnTo>
                  <a:lnTo>
                    <a:pt x="16473" y="2834"/>
                  </a:lnTo>
                  <a:lnTo>
                    <a:pt x="15945" y="2257"/>
                  </a:lnTo>
                  <a:lnTo>
                    <a:pt x="15369" y="1777"/>
                  </a:lnTo>
                  <a:lnTo>
                    <a:pt x="14744" y="1297"/>
                  </a:lnTo>
                  <a:lnTo>
                    <a:pt x="14072" y="864"/>
                  </a:lnTo>
                  <a:lnTo>
                    <a:pt x="13351" y="576"/>
                  </a:lnTo>
                  <a:lnTo>
                    <a:pt x="12631" y="288"/>
                  </a:lnTo>
                  <a:lnTo>
                    <a:pt x="11911" y="96"/>
                  </a:lnTo>
                  <a:lnTo>
                    <a:pt x="11142" y="0"/>
                  </a:lnTo>
                  <a:lnTo>
                    <a:pt x="10374" y="0"/>
                  </a:lnTo>
                  <a:lnTo>
                    <a:pt x="9606" y="9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9"/>
            <p:cNvSpPr/>
            <p:nvPr/>
          </p:nvSpPr>
          <p:spPr>
            <a:xfrm>
              <a:off x="754375" y="3097600"/>
              <a:ext cx="165725" cy="103275"/>
            </a:xfrm>
            <a:custGeom>
              <a:avLst/>
              <a:gdLst/>
              <a:ahLst/>
              <a:cxnLst/>
              <a:rect l="l" t="t" r="r" b="b"/>
              <a:pathLst>
                <a:path w="6629" h="4131" extrusionOk="0">
                  <a:moveTo>
                    <a:pt x="4851" y="1"/>
                  </a:moveTo>
                  <a:lnTo>
                    <a:pt x="4371" y="97"/>
                  </a:lnTo>
                  <a:lnTo>
                    <a:pt x="4035" y="241"/>
                  </a:lnTo>
                  <a:lnTo>
                    <a:pt x="3747" y="433"/>
                  </a:lnTo>
                  <a:lnTo>
                    <a:pt x="3315" y="817"/>
                  </a:lnTo>
                  <a:lnTo>
                    <a:pt x="3122" y="913"/>
                  </a:lnTo>
                  <a:lnTo>
                    <a:pt x="2882" y="913"/>
                  </a:lnTo>
                  <a:lnTo>
                    <a:pt x="2642" y="817"/>
                  </a:lnTo>
                  <a:lnTo>
                    <a:pt x="2354" y="673"/>
                  </a:lnTo>
                  <a:lnTo>
                    <a:pt x="1826" y="337"/>
                  </a:lnTo>
                  <a:lnTo>
                    <a:pt x="1490" y="193"/>
                  </a:lnTo>
                  <a:lnTo>
                    <a:pt x="1201" y="145"/>
                  </a:lnTo>
                  <a:lnTo>
                    <a:pt x="1009" y="145"/>
                  </a:lnTo>
                  <a:lnTo>
                    <a:pt x="865" y="193"/>
                  </a:lnTo>
                  <a:lnTo>
                    <a:pt x="673" y="241"/>
                  </a:lnTo>
                  <a:lnTo>
                    <a:pt x="481" y="337"/>
                  </a:lnTo>
                  <a:lnTo>
                    <a:pt x="337" y="529"/>
                  </a:lnTo>
                  <a:lnTo>
                    <a:pt x="193" y="721"/>
                  </a:lnTo>
                  <a:lnTo>
                    <a:pt x="97" y="1009"/>
                  </a:lnTo>
                  <a:lnTo>
                    <a:pt x="1" y="1297"/>
                  </a:lnTo>
                  <a:lnTo>
                    <a:pt x="1" y="1633"/>
                  </a:lnTo>
                  <a:lnTo>
                    <a:pt x="49" y="2018"/>
                  </a:lnTo>
                  <a:lnTo>
                    <a:pt x="145" y="2354"/>
                  </a:lnTo>
                  <a:lnTo>
                    <a:pt x="289" y="2690"/>
                  </a:lnTo>
                  <a:lnTo>
                    <a:pt x="481" y="3026"/>
                  </a:lnTo>
                  <a:lnTo>
                    <a:pt x="769" y="3362"/>
                  </a:lnTo>
                  <a:lnTo>
                    <a:pt x="1153" y="3650"/>
                  </a:lnTo>
                  <a:lnTo>
                    <a:pt x="1586" y="3843"/>
                  </a:lnTo>
                  <a:lnTo>
                    <a:pt x="2066" y="4035"/>
                  </a:lnTo>
                  <a:lnTo>
                    <a:pt x="2690" y="4131"/>
                  </a:lnTo>
                  <a:lnTo>
                    <a:pt x="3363" y="4131"/>
                  </a:lnTo>
                  <a:lnTo>
                    <a:pt x="4179" y="4083"/>
                  </a:lnTo>
                  <a:lnTo>
                    <a:pt x="4707" y="3987"/>
                  </a:lnTo>
                  <a:lnTo>
                    <a:pt x="5188" y="3795"/>
                  </a:lnTo>
                  <a:lnTo>
                    <a:pt x="5572" y="3554"/>
                  </a:lnTo>
                  <a:lnTo>
                    <a:pt x="5908" y="3314"/>
                  </a:lnTo>
                  <a:lnTo>
                    <a:pt x="6196" y="2978"/>
                  </a:lnTo>
                  <a:lnTo>
                    <a:pt x="6388" y="2642"/>
                  </a:lnTo>
                  <a:lnTo>
                    <a:pt x="6532" y="2306"/>
                  </a:lnTo>
                  <a:lnTo>
                    <a:pt x="6580" y="1970"/>
                  </a:lnTo>
                  <a:lnTo>
                    <a:pt x="6628" y="1633"/>
                  </a:lnTo>
                  <a:lnTo>
                    <a:pt x="6580" y="1297"/>
                  </a:lnTo>
                  <a:lnTo>
                    <a:pt x="6484" y="961"/>
                  </a:lnTo>
                  <a:lnTo>
                    <a:pt x="6388" y="673"/>
                  </a:lnTo>
                  <a:lnTo>
                    <a:pt x="6196" y="433"/>
                  </a:lnTo>
                  <a:lnTo>
                    <a:pt x="5956" y="241"/>
                  </a:lnTo>
                  <a:lnTo>
                    <a:pt x="5716" y="97"/>
                  </a:lnTo>
                  <a:lnTo>
                    <a:pt x="5380" y="49"/>
                  </a:lnTo>
                  <a:lnTo>
                    <a:pt x="509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9"/>
            <p:cNvSpPr/>
            <p:nvPr/>
          </p:nvSpPr>
          <p:spPr>
            <a:xfrm>
              <a:off x="754375" y="3133625"/>
              <a:ext cx="128500" cy="67250"/>
            </a:xfrm>
            <a:custGeom>
              <a:avLst/>
              <a:gdLst/>
              <a:ahLst/>
              <a:cxnLst/>
              <a:rect l="l" t="t" r="r" b="b"/>
              <a:pathLst>
                <a:path w="5140" h="2690" extrusionOk="0">
                  <a:moveTo>
                    <a:pt x="1105" y="0"/>
                  </a:moveTo>
                  <a:lnTo>
                    <a:pt x="721" y="48"/>
                  </a:lnTo>
                  <a:lnTo>
                    <a:pt x="1" y="144"/>
                  </a:lnTo>
                  <a:lnTo>
                    <a:pt x="49" y="625"/>
                  </a:lnTo>
                  <a:lnTo>
                    <a:pt x="241" y="1153"/>
                  </a:lnTo>
                  <a:lnTo>
                    <a:pt x="337" y="1393"/>
                  </a:lnTo>
                  <a:lnTo>
                    <a:pt x="481" y="1633"/>
                  </a:lnTo>
                  <a:lnTo>
                    <a:pt x="673" y="1825"/>
                  </a:lnTo>
                  <a:lnTo>
                    <a:pt x="913" y="2017"/>
                  </a:lnTo>
                  <a:lnTo>
                    <a:pt x="1201" y="2209"/>
                  </a:lnTo>
                  <a:lnTo>
                    <a:pt x="1490" y="2402"/>
                  </a:lnTo>
                  <a:lnTo>
                    <a:pt x="1826" y="2498"/>
                  </a:lnTo>
                  <a:lnTo>
                    <a:pt x="2210" y="2594"/>
                  </a:lnTo>
                  <a:lnTo>
                    <a:pt x="2642" y="2690"/>
                  </a:lnTo>
                  <a:lnTo>
                    <a:pt x="3603" y="2690"/>
                  </a:lnTo>
                  <a:lnTo>
                    <a:pt x="4179" y="2642"/>
                  </a:lnTo>
                  <a:lnTo>
                    <a:pt x="4659" y="2546"/>
                  </a:lnTo>
                  <a:lnTo>
                    <a:pt x="5140" y="2402"/>
                  </a:lnTo>
                  <a:lnTo>
                    <a:pt x="4899" y="1921"/>
                  </a:lnTo>
                  <a:lnTo>
                    <a:pt x="4563" y="1489"/>
                  </a:lnTo>
                  <a:lnTo>
                    <a:pt x="4179" y="1105"/>
                  </a:lnTo>
                  <a:lnTo>
                    <a:pt x="3747" y="769"/>
                  </a:lnTo>
                  <a:lnTo>
                    <a:pt x="3267" y="481"/>
                  </a:lnTo>
                  <a:lnTo>
                    <a:pt x="2690" y="288"/>
                  </a:lnTo>
                  <a:lnTo>
                    <a:pt x="2114" y="96"/>
                  </a:lnTo>
                  <a:lnTo>
                    <a:pt x="1490" y="48"/>
                  </a:lnTo>
                  <a:lnTo>
                    <a:pt x="1105" y="0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9"/>
            <p:cNvSpPr/>
            <p:nvPr/>
          </p:nvSpPr>
          <p:spPr>
            <a:xfrm>
              <a:off x="761575" y="3097600"/>
              <a:ext cx="142900" cy="51650"/>
            </a:xfrm>
            <a:custGeom>
              <a:avLst/>
              <a:gdLst/>
              <a:ahLst/>
              <a:cxnLst/>
              <a:rect l="l" t="t" r="r" b="b"/>
              <a:pathLst>
                <a:path w="5716" h="2066" extrusionOk="0">
                  <a:moveTo>
                    <a:pt x="4563" y="1"/>
                  </a:moveTo>
                  <a:lnTo>
                    <a:pt x="4083" y="97"/>
                  </a:lnTo>
                  <a:lnTo>
                    <a:pt x="3747" y="241"/>
                  </a:lnTo>
                  <a:lnTo>
                    <a:pt x="3459" y="433"/>
                  </a:lnTo>
                  <a:lnTo>
                    <a:pt x="3027" y="817"/>
                  </a:lnTo>
                  <a:lnTo>
                    <a:pt x="2834" y="913"/>
                  </a:lnTo>
                  <a:lnTo>
                    <a:pt x="2594" y="913"/>
                  </a:lnTo>
                  <a:lnTo>
                    <a:pt x="2354" y="817"/>
                  </a:lnTo>
                  <a:lnTo>
                    <a:pt x="2066" y="673"/>
                  </a:lnTo>
                  <a:lnTo>
                    <a:pt x="1538" y="337"/>
                  </a:lnTo>
                  <a:lnTo>
                    <a:pt x="1202" y="193"/>
                  </a:lnTo>
                  <a:lnTo>
                    <a:pt x="913" y="145"/>
                  </a:lnTo>
                  <a:lnTo>
                    <a:pt x="721" y="145"/>
                  </a:lnTo>
                  <a:lnTo>
                    <a:pt x="577" y="193"/>
                  </a:lnTo>
                  <a:lnTo>
                    <a:pt x="385" y="241"/>
                  </a:lnTo>
                  <a:lnTo>
                    <a:pt x="193" y="337"/>
                  </a:lnTo>
                  <a:lnTo>
                    <a:pt x="1" y="529"/>
                  </a:lnTo>
                  <a:lnTo>
                    <a:pt x="193" y="817"/>
                  </a:lnTo>
                  <a:lnTo>
                    <a:pt x="433" y="1105"/>
                  </a:lnTo>
                  <a:lnTo>
                    <a:pt x="721" y="1345"/>
                  </a:lnTo>
                  <a:lnTo>
                    <a:pt x="1058" y="1585"/>
                  </a:lnTo>
                  <a:lnTo>
                    <a:pt x="1394" y="1777"/>
                  </a:lnTo>
                  <a:lnTo>
                    <a:pt x="1778" y="1874"/>
                  </a:lnTo>
                  <a:lnTo>
                    <a:pt x="2162" y="2018"/>
                  </a:lnTo>
                  <a:lnTo>
                    <a:pt x="2594" y="2066"/>
                  </a:lnTo>
                  <a:lnTo>
                    <a:pt x="3123" y="2066"/>
                  </a:lnTo>
                  <a:lnTo>
                    <a:pt x="3651" y="1970"/>
                  </a:lnTo>
                  <a:lnTo>
                    <a:pt x="4083" y="1825"/>
                  </a:lnTo>
                  <a:lnTo>
                    <a:pt x="4563" y="1633"/>
                  </a:lnTo>
                  <a:lnTo>
                    <a:pt x="4948" y="1345"/>
                  </a:lnTo>
                  <a:lnTo>
                    <a:pt x="5236" y="1057"/>
                  </a:lnTo>
                  <a:lnTo>
                    <a:pt x="5524" y="673"/>
                  </a:lnTo>
                  <a:lnTo>
                    <a:pt x="5716" y="289"/>
                  </a:lnTo>
                  <a:lnTo>
                    <a:pt x="5428" y="97"/>
                  </a:lnTo>
                  <a:lnTo>
                    <a:pt x="5092" y="49"/>
                  </a:lnTo>
                  <a:lnTo>
                    <a:pt x="4804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extrusionOk="0">
                  <a:moveTo>
                    <a:pt x="2641" y="0"/>
                  </a:moveTo>
                  <a:lnTo>
                    <a:pt x="2353" y="48"/>
                  </a:lnTo>
                  <a:lnTo>
                    <a:pt x="2065" y="144"/>
                  </a:lnTo>
                  <a:lnTo>
                    <a:pt x="1777" y="240"/>
                  </a:lnTo>
                  <a:lnTo>
                    <a:pt x="1489" y="336"/>
                  </a:lnTo>
                  <a:lnTo>
                    <a:pt x="1249" y="480"/>
                  </a:lnTo>
                  <a:lnTo>
                    <a:pt x="1057" y="672"/>
                  </a:lnTo>
                  <a:lnTo>
                    <a:pt x="816" y="864"/>
                  </a:lnTo>
                  <a:lnTo>
                    <a:pt x="480" y="1297"/>
                  </a:lnTo>
                  <a:lnTo>
                    <a:pt x="240" y="1825"/>
                  </a:lnTo>
                  <a:lnTo>
                    <a:pt x="48" y="2401"/>
                  </a:lnTo>
                  <a:lnTo>
                    <a:pt x="0" y="3026"/>
                  </a:lnTo>
                  <a:lnTo>
                    <a:pt x="0" y="3314"/>
                  </a:lnTo>
                  <a:lnTo>
                    <a:pt x="48" y="3650"/>
                  </a:lnTo>
                  <a:lnTo>
                    <a:pt x="96" y="3938"/>
                  </a:lnTo>
                  <a:lnTo>
                    <a:pt x="192" y="4274"/>
                  </a:lnTo>
                  <a:lnTo>
                    <a:pt x="480" y="4803"/>
                  </a:lnTo>
                  <a:lnTo>
                    <a:pt x="816" y="5283"/>
                  </a:lnTo>
                  <a:lnTo>
                    <a:pt x="1249" y="5667"/>
                  </a:lnTo>
                  <a:lnTo>
                    <a:pt x="1729" y="6003"/>
                  </a:lnTo>
                  <a:lnTo>
                    <a:pt x="2017" y="6099"/>
                  </a:lnTo>
                  <a:lnTo>
                    <a:pt x="2257" y="6195"/>
                  </a:lnTo>
                  <a:lnTo>
                    <a:pt x="2545" y="6243"/>
                  </a:lnTo>
                  <a:lnTo>
                    <a:pt x="2833" y="6291"/>
                  </a:lnTo>
                  <a:lnTo>
                    <a:pt x="3122" y="6291"/>
                  </a:lnTo>
                  <a:lnTo>
                    <a:pt x="3410" y="6243"/>
                  </a:lnTo>
                  <a:lnTo>
                    <a:pt x="3698" y="6147"/>
                  </a:lnTo>
                  <a:lnTo>
                    <a:pt x="3986" y="6051"/>
                  </a:lnTo>
                  <a:lnTo>
                    <a:pt x="4226" y="5955"/>
                  </a:lnTo>
                  <a:lnTo>
                    <a:pt x="4466" y="5811"/>
                  </a:lnTo>
                  <a:lnTo>
                    <a:pt x="4706" y="5619"/>
                  </a:lnTo>
                  <a:lnTo>
                    <a:pt x="4899" y="5427"/>
                  </a:lnTo>
                  <a:lnTo>
                    <a:pt x="5283" y="4995"/>
                  </a:lnTo>
                  <a:lnTo>
                    <a:pt x="5523" y="4466"/>
                  </a:lnTo>
                  <a:lnTo>
                    <a:pt x="5715" y="3890"/>
                  </a:lnTo>
                  <a:lnTo>
                    <a:pt x="5763" y="3266"/>
                  </a:lnTo>
                  <a:lnTo>
                    <a:pt x="5763" y="2978"/>
                  </a:lnTo>
                  <a:lnTo>
                    <a:pt x="5715" y="2641"/>
                  </a:lnTo>
                  <a:lnTo>
                    <a:pt x="5619" y="2353"/>
                  </a:lnTo>
                  <a:lnTo>
                    <a:pt x="5523" y="2017"/>
                  </a:lnTo>
                  <a:lnTo>
                    <a:pt x="5283" y="1489"/>
                  </a:lnTo>
                  <a:lnTo>
                    <a:pt x="4899" y="1009"/>
                  </a:lnTo>
                  <a:lnTo>
                    <a:pt x="4514" y="624"/>
                  </a:lnTo>
                  <a:lnTo>
                    <a:pt x="3986" y="288"/>
                  </a:lnTo>
                  <a:lnTo>
                    <a:pt x="3746" y="192"/>
                  </a:lnTo>
                  <a:lnTo>
                    <a:pt x="3458" y="96"/>
                  </a:lnTo>
                  <a:lnTo>
                    <a:pt x="3218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D364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9"/>
            <p:cNvSpPr/>
            <p:nvPr/>
          </p:nvSpPr>
          <p:spPr>
            <a:xfrm>
              <a:off x="523875" y="3025575"/>
              <a:ext cx="144100" cy="157300"/>
            </a:xfrm>
            <a:custGeom>
              <a:avLst/>
              <a:gdLst/>
              <a:ahLst/>
              <a:cxnLst/>
              <a:rect l="l" t="t" r="r" b="b"/>
              <a:pathLst>
                <a:path w="5764" h="6292" fill="none" extrusionOk="0">
                  <a:moveTo>
                    <a:pt x="5715" y="2641"/>
                  </a:moveTo>
                  <a:lnTo>
                    <a:pt x="5715" y="2641"/>
                  </a:lnTo>
                  <a:lnTo>
                    <a:pt x="5763" y="2978"/>
                  </a:lnTo>
                  <a:lnTo>
                    <a:pt x="5763" y="3266"/>
                  </a:lnTo>
                  <a:lnTo>
                    <a:pt x="5715" y="3890"/>
                  </a:lnTo>
                  <a:lnTo>
                    <a:pt x="5523" y="4466"/>
                  </a:lnTo>
                  <a:lnTo>
                    <a:pt x="5283" y="4995"/>
                  </a:lnTo>
                  <a:lnTo>
                    <a:pt x="4899" y="5427"/>
                  </a:lnTo>
                  <a:lnTo>
                    <a:pt x="4706" y="5619"/>
                  </a:lnTo>
                  <a:lnTo>
                    <a:pt x="4466" y="5811"/>
                  </a:lnTo>
                  <a:lnTo>
                    <a:pt x="4226" y="5955"/>
                  </a:lnTo>
                  <a:lnTo>
                    <a:pt x="3986" y="6051"/>
                  </a:lnTo>
                  <a:lnTo>
                    <a:pt x="3698" y="6147"/>
                  </a:lnTo>
                  <a:lnTo>
                    <a:pt x="3410" y="6243"/>
                  </a:lnTo>
                  <a:lnTo>
                    <a:pt x="3410" y="6243"/>
                  </a:lnTo>
                  <a:lnTo>
                    <a:pt x="3122" y="6291"/>
                  </a:lnTo>
                  <a:lnTo>
                    <a:pt x="2833" y="6291"/>
                  </a:lnTo>
                  <a:lnTo>
                    <a:pt x="2545" y="6243"/>
                  </a:lnTo>
                  <a:lnTo>
                    <a:pt x="2257" y="6195"/>
                  </a:lnTo>
                  <a:lnTo>
                    <a:pt x="2017" y="6099"/>
                  </a:lnTo>
                  <a:lnTo>
                    <a:pt x="1729" y="6003"/>
                  </a:lnTo>
                  <a:lnTo>
                    <a:pt x="1249" y="5667"/>
                  </a:lnTo>
                  <a:lnTo>
                    <a:pt x="816" y="5283"/>
                  </a:lnTo>
                  <a:lnTo>
                    <a:pt x="480" y="4803"/>
                  </a:lnTo>
                  <a:lnTo>
                    <a:pt x="192" y="4274"/>
                  </a:lnTo>
                  <a:lnTo>
                    <a:pt x="96" y="3938"/>
                  </a:lnTo>
                  <a:lnTo>
                    <a:pt x="48" y="3650"/>
                  </a:lnTo>
                  <a:lnTo>
                    <a:pt x="48" y="3650"/>
                  </a:lnTo>
                  <a:lnTo>
                    <a:pt x="0" y="3314"/>
                  </a:lnTo>
                  <a:lnTo>
                    <a:pt x="0" y="3026"/>
                  </a:lnTo>
                  <a:lnTo>
                    <a:pt x="48" y="2401"/>
                  </a:lnTo>
                  <a:lnTo>
                    <a:pt x="240" y="1825"/>
                  </a:lnTo>
                  <a:lnTo>
                    <a:pt x="480" y="1297"/>
                  </a:lnTo>
                  <a:lnTo>
                    <a:pt x="816" y="864"/>
                  </a:lnTo>
                  <a:lnTo>
                    <a:pt x="1057" y="672"/>
                  </a:lnTo>
                  <a:lnTo>
                    <a:pt x="1249" y="480"/>
                  </a:lnTo>
                  <a:lnTo>
                    <a:pt x="1489" y="336"/>
                  </a:lnTo>
                  <a:lnTo>
                    <a:pt x="1777" y="240"/>
                  </a:lnTo>
                  <a:lnTo>
                    <a:pt x="2065" y="144"/>
                  </a:lnTo>
                  <a:lnTo>
                    <a:pt x="2353" y="48"/>
                  </a:lnTo>
                  <a:lnTo>
                    <a:pt x="2353" y="48"/>
                  </a:lnTo>
                  <a:lnTo>
                    <a:pt x="2641" y="0"/>
                  </a:lnTo>
                  <a:lnTo>
                    <a:pt x="2930" y="0"/>
                  </a:lnTo>
                  <a:lnTo>
                    <a:pt x="3218" y="48"/>
                  </a:lnTo>
                  <a:lnTo>
                    <a:pt x="3458" y="96"/>
                  </a:lnTo>
                  <a:lnTo>
                    <a:pt x="3746" y="192"/>
                  </a:lnTo>
                  <a:lnTo>
                    <a:pt x="3986" y="288"/>
                  </a:lnTo>
                  <a:lnTo>
                    <a:pt x="4514" y="624"/>
                  </a:lnTo>
                  <a:lnTo>
                    <a:pt x="4899" y="1009"/>
                  </a:lnTo>
                  <a:lnTo>
                    <a:pt x="5283" y="1489"/>
                  </a:lnTo>
                  <a:lnTo>
                    <a:pt x="5523" y="2017"/>
                  </a:lnTo>
                  <a:lnTo>
                    <a:pt x="5619" y="2353"/>
                  </a:lnTo>
                  <a:lnTo>
                    <a:pt x="5715" y="26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extrusionOk="0">
                  <a:moveTo>
                    <a:pt x="1633" y="1"/>
                  </a:move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9"/>
            <p:cNvSpPr/>
            <p:nvPr/>
          </p:nvSpPr>
          <p:spPr>
            <a:xfrm>
              <a:off x="550275" y="3057975"/>
              <a:ext cx="82875" cy="92475"/>
            </a:xfrm>
            <a:custGeom>
              <a:avLst/>
              <a:gdLst/>
              <a:ahLst/>
              <a:cxnLst/>
              <a:rect l="l" t="t" r="r" b="b"/>
              <a:pathLst>
                <a:path w="3315" h="3699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1009" y="145"/>
                  </a:lnTo>
                  <a:lnTo>
                    <a:pt x="721" y="289"/>
                  </a:lnTo>
                  <a:lnTo>
                    <a:pt x="481" y="481"/>
                  </a:lnTo>
                  <a:lnTo>
                    <a:pt x="289" y="769"/>
                  </a:lnTo>
                  <a:lnTo>
                    <a:pt x="97" y="1057"/>
                  </a:lnTo>
                  <a:lnTo>
                    <a:pt x="1" y="1393"/>
                  </a:lnTo>
                  <a:lnTo>
                    <a:pt x="1" y="1778"/>
                  </a:lnTo>
                  <a:lnTo>
                    <a:pt x="1" y="2162"/>
                  </a:lnTo>
                  <a:lnTo>
                    <a:pt x="1" y="2162"/>
                  </a:lnTo>
                  <a:lnTo>
                    <a:pt x="97" y="2450"/>
                  </a:lnTo>
                  <a:lnTo>
                    <a:pt x="241" y="2786"/>
                  </a:lnTo>
                  <a:lnTo>
                    <a:pt x="433" y="3026"/>
                  </a:lnTo>
                  <a:lnTo>
                    <a:pt x="625" y="3266"/>
                  </a:lnTo>
                  <a:lnTo>
                    <a:pt x="865" y="3459"/>
                  </a:lnTo>
                  <a:lnTo>
                    <a:pt x="1153" y="3603"/>
                  </a:lnTo>
                  <a:lnTo>
                    <a:pt x="1441" y="3651"/>
                  </a:lnTo>
                  <a:lnTo>
                    <a:pt x="1729" y="3699"/>
                  </a:lnTo>
                  <a:lnTo>
                    <a:pt x="1729" y="3699"/>
                  </a:lnTo>
                  <a:lnTo>
                    <a:pt x="2018" y="3651"/>
                  </a:lnTo>
                  <a:lnTo>
                    <a:pt x="2018" y="3651"/>
                  </a:lnTo>
                  <a:lnTo>
                    <a:pt x="2258" y="3603"/>
                  </a:lnTo>
                  <a:lnTo>
                    <a:pt x="2450" y="3507"/>
                  </a:lnTo>
                  <a:lnTo>
                    <a:pt x="2642" y="3410"/>
                  </a:lnTo>
                  <a:lnTo>
                    <a:pt x="2834" y="3266"/>
                  </a:lnTo>
                  <a:lnTo>
                    <a:pt x="2978" y="3074"/>
                  </a:lnTo>
                  <a:lnTo>
                    <a:pt x="3122" y="2882"/>
                  </a:lnTo>
                  <a:lnTo>
                    <a:pt x="3218" y="2690"/>
                  </a:lnTo>
                  <a:lnTo>
                    <a:pt x="3314" y="2450"/>
                  </a:lnTo>
                  <a:lnTo>
                    <a:pt x="2114" y="97"/>
                  </a:lnTo>
                  <a:lnTo>
                    <a:pt x="2114" y="97"/>
                  </a:lnTo>
                  <a:lnTo>
                    <a:pt x="1874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9"/>
            <p:cNvSpPr/>
            <p:nvPr/>
          </p:nvSpPr>
          <p:spPr>
            <a:xfrm>
              <a:off x="537075" y="307360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0"/>
                  </a:move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9"/>
            <p:cNvSpPr/>
            <p:nvPr/>
          </p:nvSpPr>
          <p:spPr>
            <a:xfrm>
              <a:off x="528675" y="306277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extrusionOk="0">
                  <a:moveTo>
                    <a:pt x="1490" y="1"/>
                  </a:move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9"/>
            <p:cNvSpPr/>
            <p:nvPr/>
          </p:nvSpPr>
          <p:spPr>
            <a:xfrm>
              <a:off x="655925" y="3101200"/>
              <a:ext cx="81675" cy="66050"/>
            </a:xfrm>
            <a:custGeom>
              <a:avLst/>
              <a:gdLst/>
              <a:ahLst/>
              <a:cxnLst/>
              <a:rect l="l" t="t" r="r" b="b"/>
              <a:pathLst>
                <a:path w="3267" h="2642" fill="none" extrusionOk="0">
                  <a:moveTo>
                    <a:pt x="1490" y="1"/>
                  </a:moveTo>
                  <a:lnTo>
                    <a:pt x="1490" y="1"/>
                  </a:lnTo>
                  <a:lnTo>
                    <a:pt x="1201" y="49"/>
                  </a:lnTo>
                  <a:lnTo>
                    <a:pt x="961" y="97"/>
                  </a:lnTo>
                  <a:lnTo>
                    <a:pt x="721" y="145"/>
                  </a:lnTo>
                  <a:lnTo>
                    <a:pt x="481" y="241"/>
                  </a:lnTo>
                  <a:lnTo>
                    <a:pt x="481" y="241"/>
                  </a:lnTo>
                  <a:lnTo>
                    <a:pt x="433" y="721"/>
                  </a:lnTo>
                  <a:lnTo>
                    <a:pt x="337" y="1153"/>
                  </a:lnTo>
                  <a:lnTo>
                    <a:pt x="193" y="1537"/>
                  </a:lnTo>
                  <a:lnTo>
                    <a:pt x="1" y="1922"/>
                  </a:lnTo>
                  <a:lnTo>
                    <a:pt x="1" y="1922"/>
                  </a:lnTo>
                  <a:lnTo>
                    <a:pt x="241" y="2210"/>
                  </a:lnTo>
                  <a:lnTo>
                    <a:pt x="577" y="2402"/>
                  </a:lnTo>
                  <a:lnTo>
                    <a:pt x="1009" y="2546"/>
                  </a:lnTo>
                  <a:lnTo>
                    <a:pt x="1442" y="2642"/>
                  </a:lnTo>
                  <a:lnTo>
                    <a:pt x="1442" y="2642"/>
                  </a:lnTo>
                  <a:lnTo>
                    <a:pt x="1586" y="2642"/>
                  </a:lnTo>
                  <a:lnTo>
                    <a:pt x="1586" y="2642"/>
                  </a:lnTo>
                  <a:lnTo>
                    <a:pt x="1922" y="2642"/>
                  </a:lnTo>
                  <a:lnTo>
                    <a:pt x="2210" y="2546"/>
                  </a:lnTo>
                  <a:lnTo>
                    <a:pt x="2498" y="2450"/>
                  </a:lnTo>
                  <a:lnTo>
                    <a:pt x="2738" y="2306"/>
                  </a:lnTo>
                  <a:lnTo>
                    <a:pt x="2930" y="2114"/>
                  </a:lnTo>
                  <a:lnTo>
                    <a:pt x="3074" y="1922"/>
                  </a:lnTo>
                  <a:lnTo>
                    <a:pt x="3218" y="1681"/>
                  </a:lnTo>
                  <a:lnTo>
                    <a:pt x="3266" y="1441"/>
                  </a:lnTo>
                  <a:lnTo>
                    <a:pt x="3266" y="1441"/>
                  </a:lnTo>
                  <a:lnTo>
                    <a:pt x="3218" y="1153"/>
                  </a:lnTo>
                  <a:lnTo>
                    <a:pt x="3122" y="913"/>
                  </a:lnTo>
                  <a:lnTo>
                    <a:pt x="2978" y="673"/>
                  </a:lnTo>
                  <a:lnTo>
                    <a:pt x="2786" y="481"/>
                  </a:lnTo>
                  <a:lnTo>
                    <a:pt x="2546" y="289"/>
                  </a:lnTo>
                  <a:lnTo>
                    <a:pt x="2258" y="145"/>
                  </a:lnTo>
                  <a:lnTo>
                    <a:pt x="1970" y="49"/>
                  </a:lnTo>
                  <a:lnTo>
                    <a:pt x="1586" y="1"/>
                  </a:lnTo>
                  <a:lnTo>
                    <a:pt x="1586" y="1"/>
                  </a:lnTo>
                  <a:lnTo>
                    <a:pt x="149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extrusionOk="0">
                  <a:moveTo>
                    <a:pt x="673" y="1"/>
                  </a:move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9"/>
            <p:cNvSpPr/>
            <p:nvPr/>
          </p:nvSpPr>
          <p:spPr>
            <a:xfrm>
              <a:off x="651125" y="3107200"/>
              <a:ext cx="16850" cy="42050"/>
            </a:xfrm>
            <a:custGeom>
              <a:avLst/>
              <a:gdLst/>
              <a:ahLst/>
              <a:cxnLst/>
              <a:rect l="l" t="t" r="r" b="b"/>
              <a:pathLst>
                <a:path w="674" h="1682" fill="none" extrusionOk="0">
                  <a:moveTo>
                    <a:pt x="673" y="1"/>
                  </a:moveTo>
                  <a:lnTo>
                    <a:pt x="673" y="1"/>
                  </a:lnTo>
                  <a:lnTo>
                    <a:pt x="385" y="193"/>
                  </a:lnTo>
                  <a:lnTo>
                    <a:pt x="193" y="433"/>
                  </a:lnTo>
                  <a:lnTo>
                    <a:pt x="49" y="721"/>
                  </a:lnTo>
                  <a:lnTo>
                    <a:pt x="1" y="1009"/>
                  </a:lnTo>
                  <a:lnTo>
                    <a:pt x="1" y="1009"/>
                  </a:lnTo>
                  <a:lnTo>
                    <a:pt x="1" y="1153"/>
                  </a:lnTo>
                  <a:lnTo>
                    <a:pt x="49" y="1345"/>
                  </a:lnTo>
                  <a:lnTo>
                    <a:pt x="97" y="1538"/>
                  </a:lnTo>
                  <a:lnTo>
                    <a:pt x="193" y="1682"/>
                  </a:lnTo>
                  <a:lnTo>
                    <a:pt x="193" y="1682"/>
                  </a:lnTo>
                  <a:lnTo>
                    <a:pt x="385" y="1297"/>
                  </a:lnTo>
                  <a:lnTo>
                    <a:pt x="529" y="913"/>
                  </a:lnTo>
                  <a:lnTo>
                    <a:pt x="625" y="481"/>
                  </a:lnTo>
                  <a:lnTo>
                    <a:pt x="6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9"/>
            <p:cNvSpPr/>
            <p:nvPr/>
          </p:nvSpPr>
          <p:spPr>
            <a:xfrm>
              <a:off x="886450" y="2915100"/>
              <a:ext cx="82875" cy="40850"/>
            </a:xfrm>
            <a:custGeom>
              <a:avLst/>
              <a:gdLst/>
              <a:ahLst/>
              <a:cxnLst/>
              <a:rect l="l" t="t" r="r" b="b"/>
              <a:pathLst>
                <a:path w="3315" h="1634" extrusionOk="0">
                  <a:moveTo>
                    <a:pt x="1393" y="1"/>
                  </a:moveTo>
                  <a:lnTo>
                    <a:pt x="1153" y="49"/>
                  </a:lnTo>
                  <a:lnTo>
                    <a:pt x="913" y="97"/>
                  </a:lnTo>
                  <a:lnTo>
                    <a:pt x="625" y="241"/>
                  </a:lnTo>
                  <a:lnTo>
                    <a:pt x="385" y="385"/>
                  </a:lnTo>
                  <a:lnTo>
                    <a:pt x="193" y="625"/>
                  </a:lnTo>
                  <a:lnTo>
                    <a:pt x="49" y="865"/>
                  </a:lnTo>
                  <a:lnTo>
                    <a:pt x="1" y="913"/>
                  </a:lnTo>
                  <a:lnTo>
                    <a:pt x="1" y="961"/>
                  </a:lnTo>
                  <a:lnTo>
                    <a:pt x="97" y="1057"/>
                  </a:lnTo>
                  <a:lnTo>
                    <a:pt x="193" y="1105"/>
                  </a:lnTo>
                  <a:lnTo>
                    <a:pt x="289" y="1057"/>
                  </a:lnTo>
                  <a:lnTo>
                    <a:pt x="337" y="1009"/>
                  </a:lnTo>
                  <a:lnTo>
                    <a:pt x="433" y="817"/>
                  </a:lnTo>
                  <a:lnTo>
                    <a:pt x="625" y="625"/>
                  </a:lnTo>
                  <a:lnTo>
                    <a:pt x="817" y="529"/>
                  </a:lnTo>
                  <a:lnTo>
                    <a:pt x="1009" y="385"/>
                  </a:lnTo>
                  <a:lnTo>
                    <a:pt x="1201" y="337"/>
                  </a:lnTo>
                  <a:lnTo>
                    <a:pt x="1441" y="337"/>
                  </a:lnTo>
                  <a:lnTo>
                    <a:pt x="1826" y="433"/>
                  </a:lnTo>
                  <a:lnTo>
                    <a:pt x="2210" y="577"/>
                  </a:lnTo>
                  <a:lnTo>
                    <a:pt x="2594" y="817"/>
                  </a:lnTo>
                  <a:lnTo>
                    <a:pt x="2882" y="1153"/>
                  </a:lnTo>
                  <a:lnTo>
                    <a:pt x="2978" y="1345"/>
                  </a:lnTo>
                  <a:lnTo>
                    <a:pt x="3026" y="1538"/>
                  </a:lnTo>
                  <a:lnTo>
                    <a:pt x="3122" y="1634"/>
                  </a:lnTo>
                  <a:lnTo>
                    <a:pt x="3218" y="1634"/>
                  </a:lnTo>
                  <a:lnTo>
                    <a:pt x="3314" y="1538"/>
                  </a:lnTo>
                  <a:lnTo>
                    <a:pt x="3314" y="1441"/>
                  </a:lnTo>
                  <a:lnTo>
                    <a:pt x="3218" y="1201"/>
                  </a:lnTo>
                  <a:lnTo>
                    <a:pt x="3122" y="961"/>
                  </a:lnTo>
                  <a:lnTo>
                    <a:pt x="2978" y="721"/>
                  </a:lnTo>
                  <a:lnTo>
                    <a:pt x="2834" y="529"/>
                  </a:lnTo>
                  <a:lnTo>
                    <a:pt x="2594" y="385"/>
                  </a:lnTo>
                  <a:lnTo>
                    <a:pt x="2402" y="193"/>
                  </a:lnTo>
                  <a:lnTo>
                    <a:pt x="2162" y="97"/>
                  </a:lnTo>
                  <a:lnTo>
                    <a:pt x="192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9"/>
            <p:cNvSpPr/>
            <p:nvPr/>
          </p:nvSpPr>
          <p:spPr>
            <a:xfrm>
              <a:off x="683550" y="2918700"/>
              <a:ext cx="81675" cy="39650"/>
            </a:xfrm>
            <a:custGeom>
              <a:avLst/>
              <a:gdLst/>
              <a:ahLst/>
              <a:cxnLst/>
              <a:rect l="l" t="t" r="r" b="b"/>
              <a:pathLst>
                <a:path w="3267" h="1586" extrusionOk="0">
                  <a:moveTo>
                    <a:pt x="1585" y="1"/>
                  </a:moveTo>
                  <a:lnTo>
                    <a:pt x="1345" y="97"/>
                  </a:lnTo>
                  <a:lnTo>
                    <a:pt x="913" y="289"/>
                  </a:lnTo>
                  <a:lnTo>
                    <a:pt x="673" y="433"/>
                  </a:lnTo>
                  <a:lnTo>
                    <a:pt x="529" y="577"/>
                  </a:lnTo>
                  <a:lnTo>
                    <a:pt x="337" y="769"/>
                  </a:lnTo>
                  <a:lnTo>
                    <a:pt x="192" y="961"/>
                  </a:lnTo>
                  <a:lnTo>
                    <a:pt x="96" y="1201"/>
                  </a:lnTo>
                  <a:lnTo>
                    <a:pt x="0" y="1442"/>
                  </a:lnTo>
                  <a:lnTo>
                    <a:pt x="0" y="1538"/>
                  </a:lnTo>
                  <a:lnTo>
                    <a:pt x="96" y="1586"/>
                  </a:lnTo>
                  <a:lnTo>
                    <a:pt x="192" y="1586"/>
                  </a:lnTo>
                  <a:lnTo>
                    <a:pt x="289" y="1490"/>
                  </a:lnTo>
                  <a:lnTo>
                    <a:pt x="337" y="1297"/>
                  </a:lnTo>
                  <a:lnTo>
                    <a:pt x="481" y="1153"/>
                  </a:lnTo>
                  <a:lnTo>
                    <a:pt x="769" y="865"/>
                  </a:lnTo>
                  <a:lnTo>
                    <a:pt x="1105" y="625"/>
                  </a:lnTo>
                  <a:lnTo>
                    <a:pt x="1441" y="481"/>
                  </a:lnTo>
                  <a:lnTo>
                    <a:pt x="1873" y="337"/>
                  </a:lnTo>
                  <a:lnTo>
                    <a:pt x="2065" y="337"/>
                  </a:lnTo>
                  <a:lnTo>
                    <a:pt x="2258" y="385"/>
                  </a:lnTo>
                  <a:lnTo>
                    <a:pt x="2450" y="433"/>
                  </a:lnTo>
                  <a:lnTo>
                    <a:pt x="2690" y="529"/>
                  </a:lnTo>
                  <a:lnTo>
                    <a:pt x="2834" y="673"/>
                  </a:lnTo>
                  <a:lnTo>
                    <a:pt x="2978" y="817"/>
                  </a:lnTo>
                  <a:lnTo>
                    <a:pt x="3074" y="865"/>
                  </a:lnTo>
                  <a:lnTo>
                    <a:pt x="3122" y="865"/>
                  </a:lnTo>
                  <a:lnTo>
                    <a:pt x="3218" y="817"/>
                  </a:lnTo>
                  <a:lnTo>
                    <a:pt x="3266" y="721"/>
                  </a:lnTo>
                  <a:lnTo>
                    <a:pt x="3266" y="673"/>
                  </a:lnTo>
                  <a:lnTo>
                    <a:pt x="3218" y="577"/>
                  </a:lnTo>
                  <a:lnTo>
                    <a:pt x="3026" y="385"/>
                  </a:lnTo>
                  <a:lnTo>
                    <a:pt x="2834" y="241"/>
                  </a:lnTo>
                  <a:lnTo>
                    <a:pt x="2594" y="145"/>
                  </a:lnTo>
                  <a:lnTo>
                    <a:pt x="2354" y="49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extrusionOk="0">
                  <a:moveTo>
                    <a:pt x="1682" y="1"/>
                  </a:move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close/>
                </a:path>
              </a:pathLst>
            </a:custGeom>
            <a:solidFill>
              <a:srgbClr val="BF50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9"/>
            <p:cNvSpPr/>
            <p:nvPr/>
          </p:nvSpPr>
          <p:spPr>
            <a:xfrm>
              <a:off x="934475" y="3065175"/>
              <a:ext cx="85275" cy="67275"/>
            </a:xfrm>
            <a:custGeom>
              <a:avLst/>
              <a:gdLst/>
              <a:ahLst/>
              <a:cxnLst/>
              <a:rect l="l" t="t" r="r" b="b"/>
              <a:pathLst>
                <a:path w="3411" h="2691" fill="none" extrusionOk="0">
                  <a:moveTo>
                    <a:pt x="1922" y="1"/>
                  </a:moveTo>
                  <a:lnTo>
                    <a:pt x="1922" y="1"/>
                  </a:lnTo>
                  <a:lnTo>
                    <a:pt x="1682" y="1"/>
                  </a:lnTo>
                  <a:lnTo>
                    <a:pt x="1393" y="49"/>
                  </a:lnTo>
                  <a:lnTo>
                    <a:pt x="1393" y="49"/>
                  </a:lnTo>
                  <a:lnTo>
                    <a:pt x="1057" y="145"/>
                  </a:lnTo>
                  <a:lnTo>
                    <a:pt x="769" y="337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961"/>
                  </a:lnTo>
                  <a:lnTo>
                    <a:pt x="49" y="1201"/>
                  </a:lnTo>
                  <a:lnTo>
                    <a:pt x="1" y="1490"/>
                  </a:lnTo>
                  <a:lnTo>
                    <a:pt x="49" y="1730"/>
                  </a:lnTo>
                  <a:lnTo>
                    <a:pt x="49" y="1730"/>
                  </a:lnTo>
                  <a:lnTo>
                    <a:pt x="97" y="1922"/>
                  </a:lnTo>
                  <a:lnTo>
                    <a:pt x="241" y="2114"/>
                  </a:lnTo>
                  <a:lnTo>
                    <a:pt x="385" y="2306"/>
                  </a:lnTo>
                  <a:lnTo>
                    <a:pt x="577" y="2402"/>
                  </a:lnTo>
                  <a:lnTo>
                    <a:pt x="769" y="2546"/>
                  </a:lnTo>
                  <a:lnTo>
                    <a:pt x="1009" y="2594"/>
                  </a:lnTo>
                  <a:lnTo>
                    <a:pt x="1249" y="2642"/>
                  </a:lnTo>
                  <a:lnTo>
                    <a:pt x="1489" y="2690"/>
                  </a:lnTo>
                  <a:lnTo>
                    <a:pt x="1489" y="2690"/>
                  </a:lnTo>
                  <a:lnTo>
                    <a:pt x="1778" y="2642"/>
                  </a:lnTo>
                  <a:lnTo>
                    <a:pt x="2018" y="2594"/>
                  </a:lnTo>
                  <a:lnTo>
                    <a:pt x="2018" y="2594"/>
                  </a:lnTo>
                  <a:lnTo>
                    <a:pt x="2354" y="2498"/>
                  </a:lnTo>
                  <a:lnTo>
                    <a:pt x="2642" y="2354"/>
                  </a:lnTo>
                  <a:lnTo>
                    <a:pt x="2930" y="2162"/>
                  </a:lnTo>
                  <a:lnTo>
                    <a:pt x="3122" y="1970"/>
                  </a:lnTo>
                  <a:lnTo>
                    <a:pt x="3266" y="1730"/>
                  </a:lnTo>
                  <a:lnTo>
                    <a:pt x="3362" y="1442"/>
                  </a:lnTo>
                  <a:lnTo>
                    <a:pt x="3410" y="1201"/>
                  </a:lnTo>
                  <a:lnTo>
                    <a:pt x="3410" y="913"/>
                  </a:lnTo>
                  <a:lnTo>
                    <a:pt x="3410" y="913"/>
                  </a:lnTo>
                  <a:lnTo>
                    <a:pt x="3314" y="721"/>
                  </a:lnTo>
                  <a:lnTo>
                    <a:pt x="3218" y="529"/>
                  </a:lnTo>
                  <a:lnTo>
                    <a:pt x="3074" y="385"/>
                  </a:lnTo>
                  <a:lnTo>
                    <a:pt x="2882" y="241"/>
                  </a:lnTo>
                  <a:lnTo>
                    <a:pt x="2690" y="145"/>
                  </a:lnTo>
                  <a:lnTo>
                    <a:pt x="2450" y="49"/>
                  </a:lnTo>
                  <a:lnTo>
                    <a:pt x="2210" y="1"/>
                  </a:lnTo>
                  <a:lnTo>
                    <a:pt x="19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9"/>
            <p:cNvSpPr/>
            <p:nvPr/>
          </p:nvSpPr>
          <p:spPr>
            <a:xfrm>
              <a:off x="682350" y="2973925"/>
              <a:ext cx="97275" cy="121300"/>
            </a:xfrm>
            <a:custGeom>
              <a:avLst/>
              <a:gdLst/>
              <a:ahLst/>
              <a:cxnLst/>
              <a:rect l="l" t="t" r="r" b="b"/>
              <a:pathLst>
                <a:path w="3891" h="4852" extrusionOk="0">
                  <a:moveTo>
                    <a:pt x="1873" y="1"/>
                  </a:moveTo>
                  <a:lnTo>
                    <a:pt x="1489" y="49"/>
                  </a:lnTo>
                  <a:lnTo>
                    <a:pt x="1105" y="193"/>
                  </a:lnTo>
                  <a:lnTo>
                    <a:pt x="817" y="385"/>
                  </a:lnTo>
                  <a:lnTo>
                    <a:pt x="529" y="625"/>
                  </a:lnTo>
                  <a:lnTo>
                    <a:pt x="288" y="913"/>
                  </a:lnTo>
                  <a:lnTo>
                    <a:pt x="144" y="1250"/>
                  </a:lnTo>
                  <a:lnTo>
                    <a:pt x="48" y="1586"/>
                  </a:lnTo>
                  <a:lnTo>
                    <a:pt x="0" y="2018"/>
                  </a:lnTo>
                  <a:lnTo>
                    <a:pt x="48" y="3027"/>
                  </a:lnTo>
                  <a:lnTo>
                    <a:pt x="96" y="3411"/>
                  </a:lnTo>
                  <a:lnTo>
                    <a:pt x="240" y="3747"/>
                  </a:lnTo>
                  <a:lnTo>
                    <a:pt x="433" y="4083"/>
                  </a:lnTo>
                  <a:lnTo>
                    <a:pt x="673" y="4371"/>
                  </a:lnTo>
                  <a:lnTo>
                    <a:pt x="961" y="4563"/>
                  </a:lnTo>
                  <a:lnTo>
                    <a:pt x="1297" y="4755"/>
                  </a:lnTo>
                  <a:lnTo>
                    <a:pt x="1681" y="4851"/>
                  </a:lnTo>
                  <a:lnTo>
                    <a:pt x="2065" y="4851"/>
                  </a:lnTo>
                  <a:lnTo>
                    <a:pt x="2450" y="4803"/>
                  </a:lnTo>
                  <a:lnTo>
                    <a:pt x="2786" y="4659"/>
                  </a:lnTo>
                  <a:lnTo>
                    <a:pt x="3122" y="4467"/>
                  </a:lnTo>
                  <a:lnTo>
                    <a:pt x="3410" y="4227"/>
                  </a:lnTo>
                  <a:lnTo>
                    <a:pt x="3650" y="3939"/>
                  </a:lnTo>
                  <a:lnTo>
                    <a:pt x="3794" y="3603"/>
                  </a:lnTo>
                  <a:lnTo>
                    <a:pt x="3890" y="3267"/>
                  </a:lnTo>
                  <a:lnTo>
                    <a:pt x="3890" y="2834"/>
                  </a:lnTo>
                  <a:lnTo>
                    <a:pt x="3842" y="1826"/>
                  </a:lnTo>
                  <a:lnTo>
                    <a:pt x="3794" y="1442"/>
                  </a:lnTo>
                  <a:lnTo>
                    <a:pt x="3698" y="1106"/>
                  </a:lnTo>
                  <a:lnTo>
                    <a:pt x="3506" y="769"/>
                  </a:lnTo>
                  <a:lnTo>
                    <a:pt x="3266" y="481"/>
                  </a:lnTo>
                  <a:lnTo>
                    <a:pt x="2930" y="289"/>
                  </a:lnTo>
                  <a:lnTo>
                    <a:pt x="2594" y="97"/>
                  </a:lnTo>
                  <a:lnTo>
                    <a:pt x="2258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9"/>
            <p:cNvSpPr/>
            <p:nvPr/>
          </p:nvSpPr>
          <p:spPr>
            <a:xfrm>
              <a:off x="708750" y="2982350"/>
              <a:ext cx="70875" cy="105675"/>
            </a:xfrm>
            <a:custGeom>
              <a:avLst/>
              <a:gdLst/>
              <a:ahLst/>
              <a:cxnLst/>
              <a:rect l="l" t="t" r="r" b="b"/>
              <a:pathLst>
                <a:path w="2835" h="4227" extrusionOk="0">
                  <a:moveTo>
                    <a:pt x="1634" y="0"/>
                  </a:moveTo>
                  <a:lnTo>
                    <a:pt x="1250" y="96"/>
                  </a:lnTo>
                  <a:lnTo>
                    <a:pt x="961" y="192"/>
                  </a:lnTo>
                  <a:lnTo>
                    <a:pt x="673" y="432"/>
                  </a:lnTo>
                  <a:lnTo>
                    <a:pt x="433" y="672"/>
                  </a:lnTo>
                  <a:lnTo>
                    <a:pt x="241" y="1009"/>
                  </a:lnTo>
                  <a:lnTo>
                    <a:pt x="97" y="1345"/>
                  </a:lnTo>
                  <a:lnTo>
                    <a:pt x="1" y="1777"/>
                  </a:lnTo>
                  <a:lnTo>
                    <a:pt x="1" y="2161"/>
                  </a:lnTo>
                  <a:lnTo>
                    <a:pt x="49" y="2593"/>
                  </a:lnTo>
                  <a:lnTo>
                    <a:pt x="193" y="2978"/>
                  </a:lnTo>
                  <a:lnTo>
                    <a:pt x="337" y="3362"/>
                  </a:lnTo>
                  <a:lnTo>
                    <a:pt x="577" y="3650"/>
                  </a:lnTo>
                  <a:lnTo>
                    <a:pt x="817" y="3890"/>
                  </a:lnTo>
                  <a:lnTo>
                    <a:pt x="1105" y="4082"/>
                  </a:lnTo>
                  <a:lnTo>
                    <a:pt x="1442" y="4178"/>
                  </a:lnTo>
                  <a:lnTo>
                    <a:pt x="1778" y="4226"/>
                  </a:lnTo>
                  <a:lnTo>
                    <a:pt x="2018" y="4178"/>
                  </a:lnTo>
                  <a:lnTo>
                    <a:pt x="2402" y="3842"/>
                  </a:lnTo>
                  <a:lnTo>
                    <a:pt x="2546" y="3650"/>
                  </a:lnTo>
                  <a:lnTo>
                    <a:pt x="2642" y="3458"/>
                  </a:lnTo>
                  <a:lnTo>
                    <a:pt x="2738" y="3266"/>
                  </a:lnTo>
                  <a:lnTo>
                    <a:pt x="2834" y="3026"/>
                  </a:lnTo>
                  <a:lnTo>
                    <a:pt x="2834" y="2786"/>
                  </a:lnTo>
                  <a:lnTo>
                    <a:pt x="2834" y="2497"/>
                  </a:lnTo>
                  <a:lnTo>
                    <a:pt x="2786" y="1489"/>
                  </a:lnTo>
                  <a:lnTo>
                    <a:pt x="2738" y="1105"/>
                  </a:lnTo>
                  <a:lnTo>
                    <a:pt x="2594" y="721"/>
                  </a:lnTo>
                  <a:lnTo>
                    <a:pt x="2402" y="384"/>
                  </a:lnTo>
                  <a:lnTo>
                    <a:pt x="2114" y="96"/>
                  </a:lnTo>
                  <a:lnTo>
                    <a:pt x="1874" y="48"/>
                  </a:lnTo>
                  <a:lnTo>
                    <a:pt x="1634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9"/>
            <p:cNvSpPr/>
            <p:nvPr/>
          </p:nvSpPr>
          <p:spPr>
            <a:xfrm>
              <a:off x="828825" y="3030375"/>
              <a:ext cx="21625" cy="22825"/>
            </a:xfrm>
            <a:custGeom>
              <a:avLst/>
              <a:gdLst/>
              <a:ahLst/>
              <a:cxnLst/>
              <a:rect l="l" t="t" r="r" b="b"/>
              <a:pathLst>
                <a:path w="865" h="913" extrusionOk="0">
                  <a:moveTo>
                    <a:pt x="721" y="0"/>
                  </a:moveTo>
                  <a:lnTo>
                    <a:pt x="673" y="48"/>
                  </a:lnTo>
                  <a:lnTo>
                    <a:pt x="577" y="192"/>
                  </a:lnTo>
                  <a:lnTo>
                    <a:pt x="481" y="288"/>
                  </a:lnTo>
                  <a:lnTo>
                    <a:pt x="333" y="436"/>
                  </a:lnTo>
                  <a:lnTo>
                    <a:pt x="333" y="436"/>
                  </a:lnTo>
                  <a:lnTo>
                    <a:pt x="144" y="96"/>
                  </a:lnTo>
                  <a:lnTo>
                    <a:pt x="96" y="48"/>
                  </a:lnTo>
                  <a:lnTo>
                    <a:pt x="48" y="48"/>
                  </a:lnTo>
                  <a:lnTo>
                    <a:pt x="0" y="96"/>
                  </a:lnTo>
                  <a:lnTo>
                    <a:pt x="0" y="192"/>
                  </a:lnTo>
                  <a:lnTo>
                    <a:pt x="241" y="624"/>
                  </a:lnTo>
                  <a:lnTo>
                    <a:pt x="241" y="672"/>
                  </a:lnTo>
                  <a:lnTo>
                    <a:pt x="289" y="672"/>
                  </a:lnTo>
                  <a:lnTo>
                    <a:pt x="385" y="624"/>
                  </a:lnTo>
                  <a:lnTo>
                    <a:pt x="577" y="384"/>
                  </a:lnTo>
                  <a:lnTo>
                    <a:pt x="673" y="240"/>
                  </a:lnTo>
                  <a:lnTo>
                    <a:pt x="673" y="288"/>
                  </a:lnTo>
                  <a:lnTo>
                    <a:pt x="673" y="480"/>
                  </a:lnTo>
                  <a:lnTo>
                    <a:pt x="673" y="672"/>
                  </a:lnTo>
                  <a:lnTo>
                    <a:pt x="673" y="769"/>
                  </a:lnTo>
                  <a:lnTo>
                    <a:pt x="673" y="865"/>
                  </a:lnTo>
                  <a:lnTo>
                    <a:pt x="721" y="913"/>
                  </a:lnTo>
                  <a:lnTo>
                    <a:pt x="769" y="913"/>
                  </a:lnTo>
                  <a:lnTo>
                    <a:pt x="817" y="865"/>
                  </a:lnTo>
                  <a:lnTo>
                    <a:pt x="865" y="769"/>
                  </a:lnTo>
                  <a:lnTo>
                    <a:pt x="865" y="672"/>
                  </a:lnTo>
                  <a:lnTo>
                    <a:pt x="865" y="480"/>
                  </a:lnTo>
                  <a:lnTo>
                    <a:pt x="817" y="96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9"/>
            <p:cNvSpPr/>
            <p:nvPr/>
          </p:nvSpPr>
          <p:spPr>
            <a:xfrm>
              <a:off x="239325" y="2558525"/>
              <a:ext cx="283350" cy="421450"/>
            </a:xfrm>
            <a:custGeom>
              <a:avLst/>
              <a:gdLst/>
              <a:ahLst/>
              <a:cxnLst/>
              <a:rect l="l" t="t" r="r" b="b"/>
              <a:pathLst>
                <a:path w="11334" h="16858" extrusionOk="0">
                  <a:moveTo>
                    <a:pt x="4995" y="0"/>
                  </a:moveTo>
                  <a:lnTo>
                    <a:pt x="4322" y="48"/>
                  </a:lnTo>
                  <a:lnTo>
                    <a:pt x="3698" y="144"/>
                  </a:lnTo>
                  <a:lnTo>
                    <a:pt x="4226" y="336"/>
                  </a:lnTo>
                  <a:lnTo>
                    <a:pt x="4755" y="625"/>
                  </a:lnTo>
                  <a:lnTo>
                    <a:pt x="5331" y="961"/>
                  </a:lnTo>
                  <a:lnTo>
                    <a:pt x="5571" y="1153"/>
                  </a:lnTo>
                  <a:lnTo>
                    <a:pt x="5811" y="1393"/>
                  </a:lnTo>
                  <a:lnTo>
                    <a:pt x="6051" y="1633"/>
                  </a:lnTo>
                  <a:lnTo>
                    <a:pt x="6195" y="1921"/>
                  </a:lnTo>
                  <a:lnTo>
                    <a:pt x="6291" y="2209"/>
                  </a:lnTo>
                  <a:lnTo>
                    <a:pt x="6291" y="2498"/>
                  </a:lnTo>
                  <a:lnTo>
                    <a:pt x="6243" y="2834"/>
                  </a:lnTo>
                  <a:lnTo>
                    <a:pt x="6051" y="3170"/>
                  </a:lnTo>
                  <a:lnTo>
                    <a:pt x="5715" y="3602"/>
                  </a:lnTo>
                  <a:lnTo>
                    <a:pt x="5379" y="4082"/>
                  </a:lnTo>
                  <a:lnTo>
                    <a:pt x="5379" y="4082"/>
                  </a:lnTo>
                  <a:lnTo>
                    <a:pt x="5427" y="3746"/>
                  </a:lnTo>
                  <a:lnTo>
                    <a:pt x="5475" y="3410"/>
                  </a:lnTo>
                  <a:lnTo>
                    <a:pt x="5475" y="3122"/>
                  </a:lnTo>
                  <a:lnTo>
                    <a:pt x="5427" y="2930"/>
                  </a:lnTo>
                  <a:lnTo>
                    <a:pt x="5283" y="2594"/>
                  </a:lnTo>
                  <a:lnTo>
                    <a:pt x="5139" y="2305"/>
                  </a:lnTo>
                  <a:lnTo>
                    <a:pt x="4947" y="2017"/>
                  </a:lnTo>
                  <a:lnTo>
                    <a:pt x="4706" y="1825"/>
                  </a:lnTo>
                  <a:lnTo>
                    <a:pt x="4514" y="1681"/>
                  </a:lnTo>
                  <a:lnTo>
                    <a:pt x="4274" y="1537"/>
                  </a:lnTo>
                  <a:lnTo>
                    <a:pt x="3842" y="1345"/>
                  </a:lnTo>
                  <a:lnTo>
                    <a:pt x="3410" y="1249"/>
                  </a:lnTo>
                  <a:lnTo>
                    <a:pt x="3026" y="1201"/>
                  </a:lnTo>
                  <a:lnTo>
                    <a:pt x="2689" y="1249"/>
                  </a:lnTo>
                  <a:lnTo>
                    <a:pt x="3218" y="1249"/>
                  </a:lnTo>
                  <a:lnTo>
                    <a:pt x="3458" y="1345"/>
                  </a:lnTo>
                  <a:lnTo>
                    <a:pt x="3650" y="1441"/>
                  </a:lnTo>
                  <a:lnTo>
                    <a:pt x="4034" y="1729"/>
                  </a:lnTo>
                  <a:lnTo>
                    <a:pt x="4370" y="2017"/>
                  </a:lnTo>
                  <a:lnTo>
                    <a:pt x="4562" y="2353"/>
                  </a:lnTo>
                  <a:lnTo>
                    <a:pt x="4755" y="2642"/>
                  </a:lnTo>
                  <a:lnTo>
                    <a:pt x="4899" y="2930"/>
                  </a:lnTo>
                  <a:lnTo>
                    <a:pt x="4466" y="3170"/>
                  </a:lnTo>
                  <a:lnTo>
                    <a:pt x="4034" y="3458"/>
                  </a:lnTo>
                  <a:lnTo>
                    <a:pt x="3458" y="3890"/>
                  </a:lnTo>
                  <a:lnTo>
                    <a:pt x="2785" y="4419"/>
                  </a:lnTo>
                  <a:lnTo>
                    <a:pt x="2113" y="5091"/>
                  </a:lnTo>
                  <a:lnTo>
                    <a:pt x="1393" y="5907"/>
                  </a:lnTo>
                  <a:lnTo>
                    <a:pt x="1057" y="6340"/>
                  </a:lnTo>
                  <a:lnTo>
                    <a:pt x="768" y="6820"/>
                  </a:lnTo>
                  <a:lnTo>
                    <a:pt x="432" y="7396"/>
                  </a:lnTo>
                  <a:lnTo>
                    <a:pt x="240" y="7972"/>
                  </a:lnTo>
                  <a:lnTo>
                    <a:pt x="48" y="8549"/>
                  </a:lnTo>
                  <a:lnTo>
                    <a:pt x="0" y="9173"/>
                  </a:lnTo>
                  <a:lnTo>
                    <a:pt x="0" y="9797"/>
                  </a:lnTo>
                  <a:lnTo>
                    <a:pt x="48" y="10374"/>
                  </a:lnTo>
                  <a:lnTo>
                    <a:pt x="144" y="10998"/>
                  </a:lnTo>
                  <a:lnTo>
                    <a:pt x="288" y="11622"/>
                  </a:lnTo>
                  <a:lnTo>
                    <a:pt x="528" y="12247"/>
                  </a:lnTo>
                  <a:lnTo>
                    <a:pt x="816" y="12823"/>
                  </a:lnTo>
                  <a:lnTo>
                    <a:pt x="1105" y="13399"/>
                  </a:lnTo>
                  <a:lnTo>
                    <a:pt x="1489" y="13928"/>
                  </a:lnTo>
                  <a:lnTo>
                    <a:pt x="1873" y="14408"/>
                  </a:lnTo>
                  <a:lnTo>
                    <a:pt x="2305" y="14888"/>
                  </a:lnTo>
                  <a:lnTo>
                    <a:pt x="2737" y="15320"/>
                  </a:lnTo>
                  <a:lnTo>
                    <a:pt x="3218" y="15752"/>
                  </a:lnTo>
                  <a:lnTo>
                    <a:pt x="3746" y="16089"/>
                  </a:lnTo>
                  <a:lnTo>
                    <a:pt x="4274" y="16377"/>
                  </a:lnTo>
                  <a:lnTo>
                    <a:pt x="4803" y="16569"/>
                  </a:lnTo>
                  <a:lnTo>
                    <a:pt x="5331" y="16761"/>
                  </a:lnTo>
                  <a:lnTo>
                    <a:pt x="5859" y="16857"/>
                  </a:lnTo>
                  <a:lnTo>
                    <a:pt x="6435" y="16857"/>
                  </a:lnTo>
                  <a:lnTo>
                    <a:pt x="7012" y="16809"/>
                  </a:lnTo>
                  <a:lnTo>
                    <a:pt x="7540" y="16713"/>
                  </a:lnTo>
                  <a:lnTo>
                    <a:pt x="8068" y="16473"/>
                  </a:lnTo>
                  <a:lnTo>
                    <a:pt x="8597" y="16137"/>
                  </a:lnTo>
                  <a:lnTo>
                    <a:pt x="9125" y="15752"/>
                  </a:lnTo>
                  <a:lnTo>
                    <a:pt x="9605" y="15224"/>
                  </a:lnTo>
                  <a:lnTo>
                    <a:pt x="10037" y="14600"/>
                  </a:lnTo>
                  <a:lnTo>
                    <a:pt x="10470" y="13880"/>
                  </a:lnTo>
                  <a:lnTo>
                    <a:pt x="10902" y="13015"/>
                  </a:lnTo>
                  <a:lnTo>
                    <a:pt x="11238" y="12055"/>
                  </a:lnTo>
                  <a:lnTo>
                    <a:pt x="11334" y="11766"/>
                  </a:lnTo>
                  <a:lnTo>
                    <a:pt x="11334" y="11478"/>
                  </a:lnTo>
                  <a:lnTo>
                    <a:pt x="11286" y="11238"/>
                  </a:lnTo>
                  <a:lnTo>
                    <a:pt x="11142" y="10998"/>
                  </a:lnTo>
                  <a:lnTo>
                    <a:pt x="10998" y="10854"/>
                  </a:lnTo>
                  <a:lnTo>
                    <a:pt x="10806" y="10662"/>
                  </a:lnTo>
                  <a:lnTo>
                    <a:pt x="10566" y="10566"/>
                  </a:lnTo>
                  <a:lnTo>
                    <a:pt x="10325" y="10470"/>
                  </a:lnTo>
                  <a:lnTo>
                    <a:pt x="9845" y="10326"/>
                  </a:lnTo>
                  <a:lnTo>
                    <a:pt x="9413" y="10230"/>
                  </a:lnTo>
                  <a:lnTo>
                    <a:pt x="8933" y="10182"/>
                  </a:lnTo>
                  <a:lnTo>
                    <a:pt x="9077" y="10037"/>
                  </a:lnTo>
                  <a:lnTo>
                    <a:pt x="9413" y="9557"/>
                  </a:lnTo>
                  <a:lnTo>
                    <a:pt x="9845" y="8789"/>
                  </a:lnTo>
                  <a:lnTo>
                    <a:pt x="10037" y="8309"/>
                  </a:lnTo>
                  <a:lnTo>
                    <a:pt x="10229" y="7780"/>
                  </a:lnTo>
                  <a:lnTo>
                    <a:pt x="10373" y="7204"/>
                  </a:lnTo>
                  <a:lnTo>
                    <a:pt x="10470" y="6580"/>
                  </a:lnTo>
                  <a:lnTo>
                    <a:pt x="10518" y="5859"/>
                  </a:lnTo>
                  <a:lnTo>
                    <a:pt x="10470" y="5139"/>
                  </a:lnTo>
                  <a:lnTo>
                    <a:pt x="10325" y="4419"/>
                  </a:lnTo>
                  <a:lnTo>
                    <a:pt x="10085" y="3602"/>
                  </a:lnTo>
                  <a:lnTo>
                    <a:pt x="9749" y="2786"/>
                  </a:lnTo>
                  <a:lnTo>
                    <a:pt x="9269" y="1969"/>
                  </a:lnTo>
                  <a:lnTo>
                    <a:pt x="8933" y="1489"/>
                  </a:lnTo>
                  <a:lnTo>
                    <a:pt x="8500" y="1105"/>
                  </a:lnTo>
                  <a:lnTo>
                    <a:pt x="8116" y="769"/>
                  </a:lnTo>
                  <a:lnTo>
                    <a:pt x="7636" y="529"/>
                  </a:lnTo>
                  <a:lnTo>
                    <a:pt x="7204" y="336"/>
                  </a:lnTo>
                  <a:lnTo>
                    <a:pt x="6724" y="192"/>
                  </a:lnTo>
                  <a:lnTo>
                    <a:pt x="6243" y="96"/>
                  </a:lnTo>
                  <a:lnTo>
                    <a:pt x="5811" y="48"/>
                  </a:lnTo>
                  <a:lnTo>
                    <a:pt x="4995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9"/>
            <p:cNvSpPr/>
            <p:nvPr/>
          </p:nvSpPr>
          <p:spPr>
            <a:xfrm>
              <a:off x="442225" y="2804650"/>
              <a:ext cx="97275" cy="169300"/>
            </a:xfrm>
            <a:custGeom>
              <a:avLst/>
              <a:gdLst/>
              <a:ahLst/>
              <a:cxnLst/>
              <a:rect l="l" t="t" r="r" b="b"/>
              <a:pathLst>
                <a:path w="3891" h="6772" extrusionOk="0">
                  <a:moveTo>
                    <a:pt x="2450" y="0"/>
                  </a:moveTo>
                  <a:lnTo>
                    <a:pt x="2161" y="48"/>
                  </a:lnTo>
                  <a:lnTo>
                    <a:pt x="2017" y="144"/>
                  </a:lnTo>
                  <a:lnTo>
                    <a:pt x="1825" y="337"/>
                  </a:lnTo>
                  <a:lnTo>
                    <a:pt x="1633" y="625"/>
                  </a:lnTo>
                  <a:lnTo>
                    <a:pt x="1441" y="961"/>
                  </a:lnTo>
                  <a:lnTo>
                    <a:pt x="1057" y="1825"/>
                  </a:lnTo>
                  <a:lnTo>
                    <a:pt x="673" y="2834"/>
                  </a:lnTo>
                  <a:lnTo>
                    <a:pt x="384" y="3842"/>
                  </a:lnTo>
                  <a:lnTo>
                    <a:pt x="144" y="4851"/>
                  </a:lnTo>
                  <a:lnTo>
                    <a:pt x="0" y="5619"/>
                  </a:lnTo>
                  <a:lnTo>
                    <a:pt x="0" y="5956"/>
                  </a:lnTo>
                  <a:lnTo>
                    <a:pt x="48" y="6196"/>
                  </a:lnTo>
                  <a:lnTo>
                    <a:pt x="192" y="6484"/>
                  </a:lnTo>
                  <a:lnTo>
                    <a:pt x="336" y="6676"/>
                  </a:lnTo>
                  <a:lnTo>
                    <a:pt x="481" y="6772"/>
                  </a:lnTo>
                  <a:lnTo>
                    <a:pt x="625" y="6772"/>
                  </a:lnTo>
                  <a:lnTo>
                    <a:pt x="769" y="6724"/>
                  </a:lnTo>
                  <a:lnTo>
                    <a:pt x="913" y="6676"/>
                  </a:lnTo>
                  <a:lnTo>
                    <a:pt x="1009" y="6628"/>
                  </a:lnTo>
                  <a:lnTo>
                    <a:pt x="3890" y="721"/>
                  </a:lnTo>
                  <a:lnTo>
                    <a:pt x="3746" y="577"/>
                  </a:lnTo>
                  <a:lnTo>
                    <a:pt x="3314" y="289"/>
                  </a:lnTo>
                  <a:lnTo>
                    <a:pt x="3074" y="144"/>
                  </a:lnTo>
                  <a:lnTo>
                    <a:pt x="2786" y="48"/>
                  </a:lnTo>
                  <a:lnTo>
                    <a:pt x="2450" y="0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extrusionOk="0">
                  <a:moveTo>
                    <a:pt x="1729" y="1"/>
                  </a:move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59"/>
            <p:cNvSpPr/>
            <p:nvPr/>
          </p:nvSpPr>
          <p:spPr>
            <a:xfrm>
              <a:off x="868450" y="2958325"/>
              <a:ext cx="98475" cy="121300"/>
            </a:xfrm>
            <a:custGeom>
              <a:avLst/>
              <a:gdLst/>
              <a:ahLst/>
              <a:cxnLst/>
              <a:rect l="l" t="t" r="r" b="b"/>
              <a:pathLst>
                <a:path w="3939" h="4852" fill="none" extrusionOk="0">
                  <a:moveTo>
                    <a:pt x="2209" y="4851"/>
                  </a:moveTo>
                  <a:lnTo>
                    <a:pt x="2209" y="4851"/>
                  </a:lnTo>
                  <a:lnTo>
                    <a:pt x="2209" y="4851"/>
                  </a:lnTo>
                  <a:lnTo>
                    <a:pt x="2594" y="4755"/>
                  </a:lnTo>
                  <a:lnTo>
                    <a:pt x="2930" y="4611"/>
                  </a:lnTo>
                  <a:lnTo>
                    <a:pt x="3218" y="4419"/>
                  </a:lnTo>
                  <a:lnTo>
                    <a:pt x="3506" y="4131"/>
                  </a:lnTo>
                  <a:lnTo>
                    <a:pt x="3698" y="3843"/>
                  </a:lnTo>
                  <a:lnTo>
                    <a:pt x="3842" y="3506"/>
                  </a:lnTo>
                  <a:lnTo>
                    <a:pt x="3938" y="3122"/>
                  </a:lnTo>
                  <a:lnTo>
                    <a:pt x="3938" y="2738"/>
                  </a:lnTo>
                  <a:lnTo>
                    <a:pt x="3842" y="1730"/>
                  </a:lnTo>
                  <a:lnTo>
                    <a:pt x="3842" y="1730"/>
                  </a:lnTo>
                  <a:lnTo>
                    <a:pt x="3746" y="1345"/>
                  </a:lnTo>
                  <a:lnTo>
                    <a:pt x="3602" y="1009"/>
                  </a:lnTo>
                  <a:lnTo>
                    <a:pt x="3410" y="673"/>
                  </a:lnTo>
                  <a:lnTo>
                    <a:pt x="3122" y="433"/>
                  </a:lnTo>
                  <a:lnTo>
                    <a:pt x="2834" y="193"/>
                  </a:lnTo>
                  <a:lnTo>
                    <a:pt x="2498" y="49"/>
                  </a:lnTo>
                  <a:lnTo>
                    <a:pt x="2113" y="1"/>
                  </a:lnTo>
                  <a:lnTo>
                    <a:pt x="1729" y="1"/>
                  </a:lnTo>
                  <a:lnTo>
                    <a:pt x="1729" y="1"/>
                  </a:lnTo>
                  <a:lnTo>
                    <a:pt x="1345" y="49"/>
                  </a:lnTo>
                  <a:lnTo>
                    <a:pt x="1009" y="193"/>
                  </a:lnTo>
                  <a:lnTo>
                    <a:pt x="673" y="433"/>
                  </a:lnTo>
                  <a:lnTo>
                    <a:pt x="432" y="673"/>
                  </a:lnTo>
                  <a:lnTo>
                    <a:pt x="240" y="961"/>
                  </a:lnTo>
                  <a:lnTo>
                    <a:pt x="96" y="1345"/>
                  </a:lnTo>
                  <a:lnTo>
                    <a:pt x="0" y="1682"/>
                  </a:lnTo>
                  <a:lnTo>
                    <a:pt x="0" y="2066"/>
                  </a:lnTo>
                  <a:lnTo>
                    <a:pt x="96" y="3122"/>
                  </a:lnTo>
                  <a:lnTo>
                    <a:pt x="96" y="3122"/>
                  </a:lnTo>
                  <a:lnTo>
                    <a:pt x="192" y="3458"/>
                  </a:lnTo>
                  <a:lnTo>
                    <a:pt x="336" y="3843"/>
                  </a:lnTo>
                  <a:lnTo>
                    <a:pt x="529" y="4131"/>
                  </a:lnTo>
                  <a:lnTo>
                    <a:pt x="769" y="4419"/>
                  </a:lnTo>
                  <a:lnTo>
                    <a:pt x="1105" y="4611"/>
                  </a:lnTo>
                  <a:lnTo>
                    <a:pt x="1441" y="4755"/>
                  </a:lnTo>
                  <a:lnTo>
                    <a:pt x="1825" y="4851"/>
                  </a:lnTo>
                  <a:lnTo>
                    <a:pt x="2209" y="48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59"/>
            <p:cNvSpPr/>
            <p:nvPr/>
          </p:nvSpPr>
          <p:spPr>
            <a:xfrm>
              <a:off x="868450" y="2969125"/>
              <a:ext cx="72050" cy="104500"/>
            </a:xfrm>
            <a:custGeom>
              <a:avLst/>
              <a:gdLst/>
              <a:ahLst/>
              <a:cxnLst/>
              <a:rect l="l" t="t" r="r" b="b"/>
              <a:pathLst>
                <a:path w="2882" h="4180" extrusionOk="0">
                  <a:moveTo>
                    <a:pt x="961" y="1"/>
                  </a:moveTo>
                  <a:lnTo>
                    <a:pt x="721" y="49"/>
                  </a:lnTo>
                  <a:lnTo>
                    <a:pt x="529" y="145"/>
                  </a:lnTo>
                  <a:lnTo>
                    <a:pt x="288" y="481"/>
                  </a:lnTo>
                  <a:lnTo>
                    <a:pt x="96" y="817"/>
                  </a:lnTo>
                  <a:lnTo>
                    <a:pt x="0" y="1250"/>
                  </a:lnTo>
                  <a:lnTo>
                    <a:pt x="0" y="1634"/>
                  </a:lnTo>
                  <a:lnTo>
                    <a:pt x="96" y="2690"/>
                  </a:lnTo>
                  <a:lnTo>
                    <a:pt x="144" y="2930"/>
                  </a:lnTo>
                  <a:lnTo>
                    <a:pt x="192" y="3171"/>
                  </a:lnTo>
                  <a:lnTo>
                    <a:pt x="288" y="3363"/>
                  </a:lnTo>
                  <a:lnTo>
                    <a:pt x="432" y="3555"/>
                  </a:lnTo>
                  <a:lnTo>
                    <a:pt x="577" y="3747"/>
                  </a:lnTo>
                  <a:lnTo>
                    <a:pt x="721" y="3939"/>
                  </a:lnTo>
                  <a:lnTo>
                    <a:pt x="1105" y="4179"/>
                  </a:lnTo>
                  <a:lnTo>
                    <a:pt x="1393" y="4179"/>
                  </a:lnTo>
                  <a:lnTo>
                    <a:pt x="1729" y="4131"/>
                  </a:lnTo>
                  <a:lnTo>
                    <a:pt x="2017" y="3987"/>
                  </a:lnTo>
                  <a:lnTo>
                    <a:pt x="2305" y="3747"/>
                  </a:lnTo>
                  <a:lnTo>
                    <a:pt x="2498" y="3459"/>
                  </a:lnTo>
                  <a:lnTo>
                    <a:pt x="2690" y="3122"/>
                  </a:lnTo>
                  <a:lnTo>
                    <a:pt x="2834" y="2786"/>
                  </a:lnTo>
                  <a:lnTo>
                    <a:pt x="2882" y="2354"/>
                  </a:lnTo>
                  <a:lnTo>
                    <a:pt x="2882" y="1970"/>
                  </a:lnTo>
                  <a:lnTo>
                    <a:pt x="2786" y="1538"/>
                  </a:lnTo>
                  <a:lnTo>
                    <a:pt x="2642" y="1153"/>
                  </a:lnTo>
                  <a:lnTo>
                    <a:pt x="2498" y="817"/>
                  </a:lnTo>
                  <a:lnTo>
                    <a:pt x="2257" y="529"/>
                  </a:lnTo>
                  <a:lnTo>
                    <a:pt x="1969" y="289"/>
                  </a:lnTo>
                  <a:lnTo>
                    <a:pt x="1681" y="145"/>
                  </a:lnTo>
                  <a:lnTo>
                    <a:pt x="1345" y="49"/>
                  </a:lnTo>
                  <a:lnTo>
                    <a:pt x="961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extrusionOk="0">
                  <a:moveTo>
                    <a:pt x="13832" y="1"/>
                  </a:move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59"/>
            <p:cNvSpPr/>
            <p:nvPr/>
          </p:nvSpPr>
          <p:spPr>
            <a:xfrm>
              <a:off x="457825" y="2674975"/>
              <a:ext cx="710800" cy="584725"/>
            </a:xfrm>
            <a:custGeom>
              <a:avLst/>
              <a:gdLst/>
              <a:ahLst/>
              <a:cxnLst/>
              <a:rect l="l" t="t" r="r" b="b"/>
              <a:pathLst>
                <a:path w="28432" h="23389" fill="none" extrusionOk="0">
                  <a:moveTo>
                    <a:pt x="25070" y="5235"/>
                  </a:moveTo>
                  <a:lnTo>
                    <a:pt x="25070" y="5235"/>
                  </a:lnTo>
                  <a:lnTo>
                    <a:pt x="25550" y="5235"/>
                  </a:lnTo>
                  <a:lnTo>
                    <a:pt x="26078" y="5235"/>
                  </a:lnTo>
                  <a:lnTo>
                    <a:pt x="26655" y="5139"/>
                  </a:lnTo>
                  <a:lnTo>
                    <a:pt x="27231" y="5043"/>
                  </a:lnTo>
                  <a:lnTo>
                    <a:pt x="27471" y="4947"/>
                  </a:lnTo>
                  <a:lnTo>
                    <a:pt x="27711" y="4851"/>
                  </a:lnTo>
                  <a:lnTo>
                    <a:pt x="27903" y="4707"/>
                  </a:lnTo>
                  <a:lnTo>
                    <a:pt x="28047" y="4515"/>
                  </a:lnTo>
                  <a:lnTo>
                    <a:pt x="28095" y="4323"/>
                  </a:lnTo>
                  <a:lnTo>
                    <a:pt x="28095" y="4083"/>
                  </a:lnTo>
                  <a:lnTo>
                    <a:pt x="28095" y="4083"/>
                  </a:lnTo>
                  <a:lnTo>
                    <a:pt x="28095" y="3987"/>
                  </a:lnTo>
                  <a:lnTo>
                    <a:pt x="27999" y="3891"/>
                  </a:lnTo>
                  <a:lnTo>
                    <a:pt x="27759" y="3651"/>
                  </a:lnTo>
                  <a:lnTo>
                    <a:pt x="27423" y="3458"/>
                  </a:lnTo>
                  <a:lnTo>
                    <a:pt x="27039" y="3266"/>
                  </a:lnTo>
                  <a:lnTo>
                    <a:pt x="26559" y="3122"/>
                  </a:lnTo>
                  <a:lnTo>
                    <a:pt x="25982" y="2930"/>
                  </a:lnTo>
                  <a:lnTo>
                    <a:pt x="24830" y="2690"/>
                  </a:lnTo>
                  <a:lnTo>
                    <a:pt x="23677" y="2498"/>
                  </a:lnTo>
                  <a:lnTo>
                    <a:pt x="22717" y="2354"/>
                  </a:lnTo>
                  <a:lnTo>
                    <a:pt x="21708" y="2258"/>
                  </a:lnTo>
                  <a:lnTo>
                    <a:pt x="21708" y="2258"/>
                  </a:lnTo>
                  <a:lnTo>
                    <a:pt x="20507" y="1634"/>
                  </a:lnTo>
                  <a:lnTo>
                    <a:pt x="19403" y="1105"/>
                  </a:lnTo>
                  <a:lnTo>
                    <a:pt x="18875" y="865"/>
                  </a:lnTo>
                  <a:lnTo>
                    <a:pt x="18394" y="673"/>
                  </a:lnTo>
                  <a:lnTo>
                    <a:pt x="18394" y="673"/>
                  </a:lnTo>
                  <a:lnTo>
                    <a:pt x="17290" y="385"/>
                  </a:lnTo>
                  <a:lnTo>
                    <a:pt x="16185" y="145"/>
                  </a:lnTo>
                  <a:lnTo>
                    <a:pt x="15033" y="49"/>
                  </a:lnTo>
                  <a:lnTo>
                    <a:pt x="13832" y="1"/>
                  </a:lnTo>
                  <a:lnTo>
                    <a:pt x="12631" y="49"/>
                  </a:lnTo>
                  <a:lnTo>
                    <a:pt x="11383" y="193"/>
                  </a:lnTo>
                  <a:lnTo>
                    <a:pt x="10182" y="385"/>
                  </a:lnTo>
                  <a:lnTo>
                    <a:pt x="8981" y="721"/>
                  </a:lnTo>
                  <a:lnTo>
                    <a:pt x="7829" y="1153"/>
                  </a:lnTo>
                  <a:lnTo>
                    <a:pt x="6676" y="1682"/>
                  </a:lnTo>
                  <a:lnTo>
                    <a:pt x="6148" y="2018"/>
                  </a:lnTo>
                  <a:lnTo>
                    <a:pt x="5620" y="2306"/>
                  </a:lnTo>
                  <a:lnTo>
                    <a:pt x="5139" y="2690"/>
                  </a:lnTo>
                  <a:lnTo>
                    <a:pt x="4611" y="3074"/>
                  </a:lnTo>
                  <a:lnTo>
                    <a:pt x="4179" y="3458"/>
                  </a:lnTo>
                  <a:lnTo>
                    <a:pt x="3699" y="3891"/>
                  </a:lnTo>
                  <a:lnTo>
                    <a:pt x="3266" y="4371"/>
                  </a:lnTo>
                  <a:lnTo>
                    <a:pt x="2882" y="4851"/>
                  </a:lnTo>
                  <a:lnTo>
                    <a:pt x="2498" y="5379"/>
                  </a:lnTo>
                  <a:lnTo>
                    <a:pt x="2162" y="5908"/>
                  </a:lnTo>
                  <a:lnTo>
                    <a:pt x="1826" y="6484"/>
                  </a:lnTo>
                  <a:lnTo>
                    <a:pt x="1537" y="7060"/>
                  </a:lnTo>
                  <a:lnTo>
                    <a:pt x="1537" y="7060"/>
                  </a:lnTo>
                  <a:lnTo>
                    <a:pt x="1009" y="8309"/>
                  </a:lnTo>
                  <a:lnTo>
                    <a:pt x="625" y="9510"/>
                  </a:lnTo>
                  <a:lnTo>
                    <a:pt x="337" y="10614"/>
                  </a:lnTo>
                  <a:lnTo>
                    <a:pt x="145" y="11671"/>
                  </a:lnTo>
                  <a:lnTo>
                    <a:pt x="49" y="12679"/>
                  </a:lnTo>
                  <a:lnTo>
                    <a:pt x="1" y="13592"/>
                  </a:lnTo>
                  <a:lnTo>
                    <a:pt x="49" y="14504"/>
                  </a:lnTo>
                  <a:lnTo>
                    <a:pt x="193" y="15321"/>
                  </a:lnTo>
                  <a:lnTo>
                    <a:pt x="385" y="16137"/>
                  </a:lnTo>
                  <a:lnTo>
                    <a:pt x="673" y="16858"/>
                  </a:lnTo>
                  <a:lnTo>
                    <a:pt x="961" y="17530"/>
                  </a:lnTo>
                  <a:lnTo>
                    <a:pt x="1345" y="18202"/>
                  </a:lnTo>
                  <a:lnTo>
                    <a:pt x="1730" y="18779"/>
                  </a:lnTo>
                  <a:lnTo>
                    <a:pt x="2210" y="19355"/>
                  </a:lnTo>
                  <a:lnTo>
                    <a:pt x="2642" y="19835"/>
                  </a:lnTo>
                  <a:lnTo>
                    <a:pt x="3170" y="20315"/>
                  </a:lnTo>
                  <a:lnTo>
                    <a:pt x="3651" y="20748"/>
                  </a:lnTo>
                  <a:lnTo>
                    <a:pt x="4179" y="21132"/>
                  </a:lnTo>
                  <a:lnTo>
                    <a:pt x="4707" y="21516"/>
                  </a:lnTo>
                  <a:lnTo>
                    <a:pt x="5283" y="21804"/>
                  </a:lnTo>
                  <a:lnTo>
                    <a:pt x="6292" y="22332"/>
                  </a:lnTo>
                  <a:lnTo>
                    <a:pt x="7252" y="22765"/>
                  </a:lnTo>
                  <a:lnTo>
                    <a:pt x="8069" y="23053"/>
                  </a:lnTo>
                  <a:lnTo>
                    <a:pt x="8741" y="23245"/>
                  </a:lnTo>
                  <a:lnTo>
                    <a:pt x="9318" y="23389"/>
                  </a:lnTo>
                  <a:lnTo>
                    <a:pt x="9318" y="23389"/>
                  </a:lnTo>
                  <a:lnTo>
                    <a:pt x="9029" y="23245"/>
                  </a:lnTo>
                  <a:lnTo>
                    <a:pt x="8693" y="23101"/>
                  </a:lnTo>
                  <a:lnTo>
                    <a:pt x="8117" y="22621"/>
                  </a:lnTo>
                  <a:lnTo>
                    <a:pt x="7589" y="22140"/>
                  </a:lnTo>
                  <a:lnTo>
                    <a:pt x="7108" y="21564"/>
                  </a:lnTo>
                  <a:lnTo>
                    <a:pt x="6724" y="21084"/>
                  </a:lnTo>
                  <a:lnTo>
                    <a:pt x="6388" y="20652"/>
                  </a:lnTo>
                  <a:lnTo>
                    <a:pt x="6148" y="20267"/>
                  </a:lnTo>
                  <a:lnTo>
                    <a:pt x="6148" y="20267"/>
                  </a:lnTo>
                  <a:lnTo>
                    <a:pt x="5764" y="20267"/>
                  </a:lnTo>
                  <a:lnTo>
                    <a:pt x="5331" y="20267"/>
                  </a:lnTo>
                  <a:lnTo>
                    <a:pt x="4851" y="20123"/>
                  </a:lnTo>
                  <a:lnTo>
                    <a:pt x="4611" y="20075"/>
                  </a:lnTo>
                  <a:lnTo>
                    <a:pt x="4323" y="19931"/>
                  </a:lnTo>
                  <a:lnTo>
                    <a:pt x="4083" y="19787"/>
                  </a:lnTo>
                  <a:lnTo>
                    <a:pt x="3795" y="19595"/>
                  </a:lnTo>
                  <a:lnTo>
                    <a:pt x="3554" y="19355"/>
                  </a:lnTo>
                  <a:lnTo>
                    <a:pt x="3314" y="19067"/>
                  </a:lnTo>
                  <a:lnTo>
                    <a:pt x="3122" y="18730"/>
                  </a:lnTo>
                  <a:lnTo>
                    <a:pt x="2978" y="18346"/>
                  </a:lnTo>
                  <a:lnTo>
                    <a:pt x="2978" y="18346"/>
                  </a:lnTo>
                  <a:lnTo>
                    <a:pt x="2786" y="17818"/>
                  </a:lnTo>
                  <a:lnTo>
                    <a:pt x="2738" y="17338"/>
                  </a:lnTo>
                  <a:lnTo>
                    <a:pt x="2690" y="16906"/>
                  </a:lnTo>
                  <a:lnTo>
                    <a:pt x="2738" y="16473"/>
                  </a:lnTo>
                  <a:lnTo>
                    <a:pt x="2834" y="16137"/>
                  </a:lnTo>
                  <a:lnTo>
                    <a:pt x="2930" y="15801"/>
                  </a:lnTo>
                  <a:lnTo>
                    <a:pt x="3122" y="15513"/>
                  </a:lnTo>
                  <a:lnTo>
                    <a:pt x="3314" y="15225"/>
                  </a:lnTo>
                  <a:lnTo>
                    <a:pt x="3506" y="15033"/>
                  </a:lnTo>
                  <a:lnTo>
                    <a:pt x="3747" y="14840"/>
                  </a:lnTo>
                  <a:lnTo>
                    <a:pt x="4275" y="14504"/>
                  </a:lnTo>
                  <a:lnTo>
                    <a:pt x="4755" y="14312"/>
                  </a:lnTo>
                  <a:lnTo>
                    <a:pt x="5187" y="14168"/>
                  </a:lnTo>
                  <a:lnTo>
                    <a:pt x="7012" y="17770"/>
                  </a:lnTo>
                  <a:lnTo>
                    <a:pt x="7012" y="17770"/>
                  </a:lnTo>
                  <a:lnTo>
                    <a:pt x="7204" y="17290"/>
                  </a:lnTo>
                  <a:lnTo>
                    <a:pt x="7396" y="16713"/>
                  </a:lnTo>
                  <a:lnTo>
                    <a:pt x="7541" y="16041"/>
                  </a:lnTo>
                  <a:lnTo>
                    <a:pt x="7637" y="15369"/>
                  </a:lnTo>
                  <a:lnTo>
                    <a:pt x="7733" y="14648"/>
                  </a:lnTo>
                  <a:lnTo>
                    <a:pt x="7733" y="13976"/>
                  </a:lnTo>
                  <a:lnTo>
                    <a:pt x="7685" y="13400"/>
                  </a:lnTo>
                  <a:lnTo>
                    <a:pt x="7589" y="12871"/>
                  </a:lnTo>
                  <a:lnTo>
                    <a:pt x="7589" y="12871"/>
                  </a:lnTo>
                  <a:lnTo>
                    <a:pt x="8309" y="12679"/>
                  </a:lnTo>
                  <a:lnTo>
                    <a:pt x="8981" y="12439"/>
                  </a:lnTo>
                  <a:lnTo>
                    <a:pt x="9558" y="12151"/>
                  </a:lnTo>
                  <a:lnTo>
                    <a:pt x="10038" y="11815"/>
                  </a:lnTo>
                  <a:lnTo>
                    <a:pt x="10518" y="11431"/>
                  </a:lnTo>
                  <a:lnTo>
                    <a:pt x="10902" y="11046"/>
                  </a:lnTo>
                  <a:lnTo>
                    <a:pt x="11239" y="10662"/>
                  </a:lnTo>
                  <a:lnTo>
                    <a:pt x="11527" y="10230"/>
                  </a:lnTo>
                  <a:lnTo>
                    <a:pt x="12103" y="9366"/>
                  </a:lnTo>
                  <a:lnTo>
                    <a:pt x="12583" y="8597"/>
                  </a:lnTo>
                  <a:lnTo>
                    <a:pt x="12871" y="8213"/>
                  </a:lnTo>
                  <a:lnTo>
                    <a:pt x="13160" y="7877"/>
                  </a:lnTo>
                  <a:lnTo>
                    <a:pt x="13448" y="7589"/>
                  </a:lnTo>
                  <a:lnTo>
                    <a:pt x="13784" y="7301"/>
                  </a:lnTo>
                  <a:lnTo>
                    <a:pt x="13784" y="7301"/>
                  </a:lnTo>
                  <a:lnTo>
                    <a:pt x="12871" y="8597"/>
                  </a:lnTo>
                  <a:lnTo>
                    <a:pt x="12439" y="9222"/>
                  </a:lnTo>
                  <a:lnTo>
                    <a:pt x="12103" y="9846"/>
                  </a:lnTo>
                  <a:lnTo>
                    <a:pt x="11863" y="10422"/>
                  </a:lnTo>
                  <a:lnTo>
                    <a:pt x="11815" y="10662"/>
                  </a:lnTo>
                  <a:lnTo>
                    <a:pt x="11767" y="10854"/>
                  </a:lnTo>
                  <a:lnTo>
                    <a:pt x="11815" y="11046"/>
                  </a:lnTo>
                  <a:lnTo>
                    <a:pt x="11911" y="11143"/>
                  </a:lnTo>
                  <a:lnTo>
                    <a:pt x="12055" y="11239"/>
                  </a:lnTo>
                  <a:lnTo>
                    <a:pt x="12247" y="11287"/>
                  </a:lnTo>
                  <a:lnTo>
                    <a:pt x="12247" y="11287"/>
                  </a:lnTo>
                  <a:lnTo>
                    <a:pt x="12535" y="11287"/>
                  </a:lnTo>
                  <a:lnTo>
                    <a:pt x="12871" y="11191"/>
                  </a:lnTo>
                  <a:lnTo>
                    <a:pt x="13160" y="11094"/>
                  </a:lnTo>
                  <a:lnTo>
                    <a:pt x="13496" y="10950"/>
                  </a:lnTo>
                  <a:lnTo>
                    <a:pt x="14120" y="10566"/>
                  </a:lnTo>
                  <a:lnTo>
                    <a:pt x="14696" y="10086"/>
                  </a:lnTo>
                  <a:lnTo>
                    <a:pt x="15273" y="9558"/>
                  </a:lnTo>
                  <a:lnTo>
                    <a:pt x="15753" y="8981"/>
                  </a:lnTo>
                  <a:lnTo>
                    <a:pt x="16185" y="8453"/>
                  </a:lnTo>
                  <a:lnTo>
                    <a:pt x="16521" y="7973"/>
                  </a:lnTo>
                  <a:lnTo>
                    <a:pt x="16521" y="7973"/>
                  </a:lnTo>
                  <a:lnTo>
                    <a:pt x="16185" y="8693"/>
                  </a:lnTo>
                  <a:lnTo>
                    <a:pt x="16041" y="9125"/>
                  </a:lnTo>
                  <a:lnTo>
                    <a:pt x="15945" y="9510"/>
                  </a:lnTo>
                  <a:lnTo>
                    <a:pt x="15849" y="9894"/>
                  </a:lnTo>
                  <a:lnTo>
                    <a:pt x="15849" y="10230"/>
                  </a:lnTo>
                  <a:lnTo>
                    <a:pt x="15849" y="10374"/>
                  </a:lnTo>
                  <a:lnTo>
                    <a:pt x="15897" y="10470"/>
                  </a:lnTo>
                  <a:lnTo>
                    <a:pt x="15993" y="10566"/>
                  </a:lnTo>
                  <a:lnTo>
                    <a:pt x="16089" y="10614"/>
                  </a:lnTo>
                  <a:lnTo>
                    <a:pt x="16089" y="10614"/>
                  </a:lnTo>
                  <a:lnTo>
                    <a:pt x="16281" y="10662"/>
                  </a:lnTo>
                  <a:lnTo>
                    <a:pt x="16425" y="10662"/>
                  </a:lnTo>
                  <a:lnTo>
                    <a:pt x="16665" y="10662"/>
                  </a:lnTo>
                  <a:lnTo>
                    <a:pt x="16857" y="10566"/>
                  </a:lnTo>
                  <a:lnTo>
                    <a:pt x="17338" y="10326"/>
                  </a:lnTo>
                  <a:lnTo>
                    <a:pt x="17770" y="9990"/>
                  </a:lnTo>
                  <a:lnTo>
                    <a:pt x="18202" y="9606"/>
                  </a:lnTo>
                  <a:lnTo>
                    <a:pt x="18586" y="9173"/>
                  </a:lnTo>
                  <a:lnTo>
                    <a:pt x="18875" y="8741"/>
                  </a:lnTo>
                  <a:lnTo>
                    <a:pt x="19067" y="8309"/>
                  </a:lnTo>
                  <a:lnTo>
                    <a:pt x="19067" y="8309"/>
                  </a:lnTo>
                  <a:lnTo>
                    <a:pt x="19451" y="8741"/>
                  </a:lnTo>
                  <a:lnTo>
                    <a:pt x="19835" y="9222"/>
                  </a:lnTo>
                  <a:lnTo>
                    <a:pt x="20267" y="9750"/>
                  </a:lnTo>
                  <a:lnTo>
                    <a:pt x="20796" y="10230"/>
                  </a:lnTo>
                  <a:lnTo>
                    <a:pt x="21276" y="10614"/>
                  </a:lnTo>
                  <a:lnTo>
                    <a:pt x="21516" y="10710"/>
                  </a:lnTo>
                  <a:lnTo>
                    <a:pt x="21708" y="10806"/>
                  </a:lnTo>
                  <a:lnTo>
                    <a:pt x="21900" y="10758"/>
                  </a:lnTo>
                  <a:lnTo>
                    <a:pt x="22092" y="10662"/>
                  </a:lnTo>
                  <a:lnTo>
                    <a:pt x="22092" y="10662"/>
                  </a:lnTo>
                  <a:lnTo>
                    <a:pt x="22188" y="10566"/>
                  </a:lnTo>
                  <a:lnTo>
                    <a:pt x="22236" y="10374"/>
                  </a:lnTo>
                  <a:lnTo>
                    <a:pt x="22284" y="10134"/>
                  </a:lnTo>
                  <a:lnTo>
                    <a:pt x="22284" y="9846"/>
                  </a:lnTo>
                  <a:lnTo>
                    <a:pt x="22284" y="9846"/>
                  </a:lnTo>
                  <a:lnTo>
                    <a:pt x="22620" y="10374"/>
                  </a:lnTo>
                  <a:lnTo>
                    <a:pt x="22957" y="10854"/>
                  </a:lnTo>
                  <a:lnTo>
                    <a:pt x="23197" y="11383"/>
                  </a:lnTo>
                  <a:lnTo>
                    <a:pt x="23437" y="11911"/>
                  </a:lnTo>
                  <a:lnTo>
                    <a:pt x="23773" y="12919"/>
                  </a:lnTo>
                  <a:lnTo>
                    <a:pt x="24013" y="13832"/>
                  </a:lnTo>
                  <a:lnTo>
                    <a:pt x="24205" y="14600"/>
                  </a:lnTo>
                  <a:lnTo>
                    <a:pt x="24301" y="15225"/>
                  </a:lnTo>
                  <a:lnTo>
                    <a:pt x="24349" y="15801"/>
                  </a:lnTo>
                  <a:lnTo>
                    <a:pt x="24349" y="15801"/>
                  </a:lnTo>
                  <a:lnTo>
                    <a:pt x="24830" y="15033"/>
                  </a:lnTo>
                  <a:lnTo>
                    <a:pt x="25214" y="14264"/>
                  </a:lnTo>
                  <a:lnTo>
                    <a:pt x="25550" y="13448"/>
                  </a:lnTo>
                  <a:lnTo>
                    <a:pt x="25790" y="12679"/>
                  </a:lnTo>
                  <a:lnTo>
                    <a:pt x="25982" y="11911"/>
                  </a:lnTo>
                  <a:lnTo>
                    <a:pt x="26078" y="11143"/>
                  </a:lnTo>
                  <a:lnTo>
                    <a:pt x="26078" y="10374"/>
                  </a:lnTo>
                  <a:lnTo>
                    <a:pt x="26030" y="9606"/>
                  </a:lnTo>
                  <a:lnTo>
                    <a:pt x="26030" y="9606"/>
                  </a:lnTo>
                  <a:lnTo>
                    <a:pt x="26703" y="9894"/>
                  </a:lnTo>
                  <a:lnTo>
                    <a:pt x="26991" y="9990"/>
                  </a:lnTo>
                  <a:lnTo>
                    <a:pt x="27279" y="10086"/>
                  </a:lnTo>
                  <a:lnTo>
                    <a:pt x="27567" y="10086"/>
                  </a:lnTo>
                  <a:lnTo>
                    <a:pt x="27855" y="10086"/>
                  </a:lnTo>
                  <a:lnTo>
                    <a:pt x="28047" y="9990"/>
                  </a:lnTo>
                  <a:lnTo>
                    <a:pt x="28239" y="9846"/>
                  </a:lnTo>
                  <a:lnTo>
                    <a:pt x="28239" y="9846"/>
                  </a:lnTo>
                  <a:lnTo>
                    <a:pt x="28335" y="9750"/>
                  </a:lnTo>
                  <a:lnTo>
                    <a:pt x="28384" y="9606"/>
                  </a:lnTo>
                  <a:lnTo>
                    <a:pt x="28432" y="9318"/>
                  </a:lnTo>
                  <a:lnTo>
                    <a:pt x="28335" y="9029"/>
                  </a:lnTo>
                  <a:lnTo>
                    <a:pt x="28191" y="8693"/>
                  </a:lnTo>
                  <a:lnTo>
                    <a:pt x="27951" y="8309"/>
                  </a:lnTo>
                  <a:lnTo>
                    <a:pt x="27711" y="7925"/>
                  </a:lnTo>
                  <a:lnTo>
                    <a:pt x="27039" y="7156"/>
                  </a:lnTo>
                  <a:lnTo>
                    <a:pt x="26318" y="6436"/>
                  </a:lnTo>
                  <a:lnTo>
                    <a:pt x="25694" y="5812"/>
                  </a:lnTo>
                  <a:lnTo>
                    <a:pt x="25070" y="52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extrusionOk="0">
                  <a:moveTo>
                    <a:pt x="816" y="1"/>
                  </a:move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59"/>
            <p:cNvSpPr/>
            <p:nvPr/>
          </p:nvSpPr>
          <p:spPr>
            <a:xfrm>
              <a:off x="908075" y="2721800"/>
              <a:ext cx="91250" cy="42050"/>
            </a:xfrm>
            <a:custGeom>
              <a:avLst/>
              <a:gdLst/>
              <a:ahLst/>
              <a:cxnLst/>
              <a:rect l="l" t="t" r="r" b="b"/>
              <a:pathLst>
                <a:path w="3650" h="1682" fill="none" extrusionOk="0">
                  <a:moveTo>
                    <a:pt x="816" y="1"/>
                  </a:moveTo>
                  <a:lnTo>
                    <a:pt x="816" y="1"/>
                  </a:lnTo>
                  <a:lnTo>
                    <a:pt x="576" y="49"/>
                  </a:lnTo>
                  <a:lnTo>
                    <a:pt x="336" y="97"/>
                  </a:lnTo>
                  <a:lnTo>
                    <a:pt x="144" y="145"/>
                  </a:lnTo>
                  <a:lnTo>
                    <a:pt x="48" y="241"/>
                  </a:lnTo>
                  <a:lnTo>
                    <a:pt x="48" y="241"/>
                  </a:lnTo>
                  <a:lnTo>
                    <a:pt x="0" y="385"/>
                  </a:lnTo>
                  <a:lnTo>
                    <a:pt x="0" y="481"/>
                  </a:lnTo>
                  <a:lnTo>
                    <a:pt x="96" y="577"/>
                  </a:lnTo>
                  <a:lnTo>
                    <a:pt x="144" y="721"/>
                  </a:lnTo>
                  <a:lnTo>
                    <a:pt x="432" y="961"/>
                  </a:lnTo>
                  <a:lnTo>
                    <a:pt x="768" y="1201"/>
                  </a:lnTo>
                  <a:lnTo>
                    <a:pt x="1201" y="1393"/>
                  </a:lnTo>
                  <a:lnTo>
                    <a:pt x="1681" y="1537"/>
                  </a:lnTo>
                  <a:lnTo>
                    <a:pt x="2161" y="1682"/>
                  </a:lnTo>
                  <a:lnTo>
                    <a:pt x="2641" y="1682"/>
                  </a:lnTo>
                  <a:lnTo>
                    <a:pt x="2641" y="1682"/>
                  </a:lnTo>
                  <a:lnTo>
                    <a:pt x="2930" y="1682"/>
                  </a:lnTo>
                  <a:lnTo>
                    <a:pt x="3170" y="1634"/>
                  </a:lnTo>
                  <a:lnTo>
                    <a:pt x="3362" y="1537"/>
                  </a:lnTo>
                  <a:lnTo>
                    <a:pt x="3554" y="1393"/>
                  </a:lnTo>
                  <a:lnTo>
                    <a:pt x="3554" y="1393"/>
                  </a:lnTo>
                  <a:lnTo>
                    <a:pt x="3602" y="1297"/>
                  </a:lnTo>
                  <a:lnTo>
                    <a:pt x="3650" y="1153"/>
                  </a:lnTo>
                  <a:lnTo>
                    <a:pt x="3602" y="1057"/>
                  </a:lnTo>
                  <a:lnTo>
                    <a:pt x="3554" y="913"/>
                  </a:lnTo>
                  <a:lnTo>
                    <a:pt x="3458" y="769"/>
                  </a:lnTo>
                  <a:lnTo>
                    <a:pt x="3266" y="673"/>
                  </a:lnTo>
                  <a:lnTo>
                    <a:pt x="2882" y="481"/>
                  </a:lnTo>
                  <a:lnTo>
                    <a:pt x="2401" y="289"/>
                  </a:lnTo>
                  <a:lnTo>
                    <a:pt x="1873" y="145"/>
                  </a:lnTo>
                  <a:lnTo>
                    <a:pt x="1297" y="49"/>
                  </a:lnTo>
                  <a:lnTo>
                    <a:pt x="81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extrusionOk="0">
                  <a:moveTo>
                    <a:pt x="433" y="0"/>
                  </a:moveTo>
                  <a:lnTo>
                    <a:pt x="241" y="48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59"/>
            <p:cNvSpPr/>
            <p:nvPr/>
          </p:nvSpPr>
          <p:spPr>
            <a:xfrm>
              <a:off x="894850" y="2755425"/>
              <a:ext cx="49250" cy="37250"/>
            </a:xfrm>
            <a:custGeom>
              <a:avLst/>
              <a:gdLst/>
              <a:ahLst/>
              <a:cxnLst/>
              <a:rect l="l" t="t" r="r" b="b"/>
              <a:pathLst>
                <a:path w="1970" h="1490" fill="none" extrusionOk="0">
                  <a:moveTo>
                    <a:pt x="433" y="0"/>
                  </a:moveTo>
                  <a:lnTo>
                    <a:pt x="433" y="0"/>
                  </a:lnTo>
                  <a:lnTo>
                    <a:pt x="241" y="4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49" y="192"/>
                  </a:lnTo>
                  <a:lnTo>
                    <a:pt x="1" y="289"/>
                  </a:lnTo>
                  <a:lnTo>
                    <a:pt x="1" y="529"/>
                  </a:lnTo>
                  <a:lnTo>
                    <a:pt x="97" y="721"/>
                  </a:lnTo>
                  <a:lnTo>
                    <a:pt x="289" y="961"/>
                  </a:lnTo>
                  <a:lnTo>
                    <a:pt x="529" y="1153"/>
                  </a:lnTo>
                  <a:lnTo>
                    <a:pt x="817" y="1297"/>
                  </a:lnTo>
                  <a:lnTo>
                    <a:pt x="1105" y="1441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730" y="1393"/>
                  </a:lnTo>
                  <a:lnTo>
                    <a:pt x="1730" y="1393"/>
                  </a:lnTo>
                  <a:lnTo>
                    <a:pt x="1874" y="1345"/>
                  </a:lnTo>
                  <a:lnTo>
                    <a:pt x="1922" y="1297"/>
                  </a:lnTo>
                  <a:lnTo>
                    <a:pt x="1970" y="1201"/>
                  </a:lnTo>
                  <a:lnTo>
                    <a:pt x="1970" y="1105"/>
                  </a:lnTo>
                  <a:lnTo>
                    <a:pt x="1874" y="865"/>
                  </a:lnTo>
                  <a:lnTo>
                    <a:pt x="1634" y="625"/>
                  </a:lnTo>
                  <a:lnTo>
                    <a:pt x="1345" y="385"/>
                  </a:lnTo>
                  <a:lnTo>
                    <a:pt x="1057" y="192"/>
                  </a:lnTo>
                  <a:lnTo>
                    <a:pt x="721" y="48"/>
                  </a:lnTo>
                  <a:lnTo>
                    <a:pt x="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extrusionOk="0">
                  <a:moveTo>
                    <a:pt x="1201" y="0"/>
                  </a:move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59"/>
            <p:cNvSpPr/>
            <p:nvPr/>
          </p:nvSpPr>
          <p:spPr>
            <a:xfrm>
              <a:off x="539475" y="2853875"/>
              <a:ext cx="40850" cy="58850"/>
            </a:xfrm>
            <a:custGeom>
              <a:avLst/>
              <a:gdLst/>
              <a:ahLst/>
              <a:cxnLst/>
              <a:rect l="l" t="t" r="r" b="b"/>
              <a:pathLst>
                <a:path w="1634" h="2354" fill="none" extrusionOk="0">
                  <a:moveTo>
                    <a:pt x="1297" y="0"/>
                  </a:moveTo>
                  <a:lnTo>
                    <a:pt x="1297" y="0"/>
                  </a:lnTo>
                  <a:lnTo>
                    <a:pt x="1201" y="0"/>
                  </a:lnTo>
                  <a:lnTo>
                    <a:pt x="1201" y="0"/>
                  </a:lnTo>
                  <a:lnTo>
                    <a:pt x="1009" y="48"/>
                  </a:lnTo>
                  <a:lnTo>
                    <a:pt x="865" y="145"/>
                  </a:lnTo>
                  <a:lnTo>
                    <a:pt x="529" y="433"/>
                  </a:lnTo>
                  <a:lnTo>
                    <a:pt x="288" y="769"/>
                  </a:lnTo>
                  <a:lnTo>
                    <a:pt x="96" y="1153"/>
                  </a:lnTo>
                  <a:lnTo>
                    <a:pt x="0" y="1537"/>
                  </a:lnTo>
                  <a:lnTo>
                    <a:pt x="0" y="1729"/>
                  </a:lnTo>
                  <a:lnTo>
                    <a:pt x="48" y="1921"/>
                  </a:lnTo>
                  <a:lnTo>
                    <a:pt x="96" y="2066"/>
                  </a:lnTo>
                  <a:lnTo>
                    <a:pt x="192" y="2162"/>
                  </a:lnTo>
                  <a:lnTo>
                    <a:pt x="337" y="2258"/>
                  </a:lnTo>
                  <a:lnTo>
                    <a:pt x="481" y="2354"/>
                  </a:lnTo>
                  <a:lnTo>
                    <a:pt x="481" y="2354"/>
                  </a:lnTo>
                  <a:lnTo>
                    <a:pt x="577" y="2354"/>
                  </a:lnTo>
                  <a:lnTo>
                    <a:pt x="577" y="2354"/>
                  </a:lnTo>
                  <a:lnTo>
                    <a:pt x="769" y="2306"/>
                  </a:lnTo>
                  <a:lnTo>
                    <a:pt x="913" y="2258"/>
                  </a:lnTo>
                  <a:lnTo>
                    <a:pt x="1057" y="2114"/>
                  </a:lnTo>
                  <a:lnTo>
                    <a:pt x="1201" y="1969"/>
                  </a:lnTo>
                  <a:lnTo>
                    <a:pt x="1441" y="1585"/>
                  </a:lnTo>
                  <a:lnTo>
                    <a:pt x="1585" y="1153"/>
                  </a:lnTo>
                  <a:lnTo>
                    <a:pt x="1585" y="1153"/>
                  </a:lnTo>
                  <a:lnTo>
                    <a:pt x="1633" y="721"/>
                  </a:lnTo>
                  <a:lnTo>
                    <a:pt x="1633" y="337"/>
                  </a:lnTo>
                  <a:lnTo>
                    <a:pt x="1585" y="193"/>
                  </a:lnTo>
                  <a:lnTo>
                    <a:pt x="1537" y="96"/>
                  </a:lnTo>
                  <a:lnTo>
                    <a:pt x="1441" y="0"/>
                  </a:lnTo>
                  <a:lnTo>
                    <a:pt x="12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extrusionOk="0">
                  <a:moveTo>
                    <a:pt x="817" y="1"/>
                  </a:move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59"/>
            <p:cNvSpPr/>
            <p:nvPr/>
          </p:nvSpPr>
          <p:spPr>
            <a:xfrm>
              <a:off x="587500" y="2875475"/>
              <a:ext cx="28825" cy="40850"/>
            </a:xfrm>
            <a:custGeom>
              <a:avLst/>
              <a:gdLst/>
              <a:ahLst/>
              <a:cxnLst/>
              <a:rect l="l" t="t" r="r" b="b"/>
              <a:pathLst>
                <a:path w="1153" h="1634" fill="none" extrusionOk="0">
                  <a:moveTo>
                    <a:pt x="913" y="1"/>
                  </a:moveTo>
                  <a:lnTo>
                    <a:pt x="913" y="1"/>
                  </a:lnTo>
                  <a:lnTo>
                    <a:pt x="817" y="1"/>
                  </a:lnTo>
                  <a:lnTo>
                    <a:pt x="817" y="1"/>
                  </a:lnTo>
                  <a:lnTo>
                    <a:pt x="577" y="97"/>
                  </a:lnTo>
                  <a:lnTo>
                    <a:pt x="385" y="289"/>
                  </a:lnTo>
                  <a:lnTo>
                    <a:pt x="192" y="529"/>
                  </a:lnTo>
                  <a:lnTo>
                    <a:pt x="48" y="817"/>
                  </a:lnTo>
                  <a:lnTo>
                    <a:pt x="0" y="1105"/>
                  </a:lnTo>
                  <a:lnTo>
                    <a:pt x="0" y="1346"/>
                  </a:lnTo>
                  <a:lnTo>
                    <a:pt x="48" y="1442"/>
                  </a:lnTo>
                  <a:lnTo>
                    <a:pt x="96" y="1538"/>
                  </a:lnTo>
                  <a:lnTo>
                    <a:pt x="192" y="1586"/>
                  </a:lnTo>
                  <a:lnTo>
                    <a:pt x="337" y="1634"/>
                  </a:lnTo>
                  <a:lnTo>
                    <a:pt x="337" y="1634"/>
                  </a:lnTo>
                  <a:lnTo>
                    <a:pt x="385" y="1634"/>
                  </a:lnTo>
                  <a:lnTo>
                    <a:pt x="385" y="1634"/>
                  </a:lnTo>
                  <a:lnTo>
                    <a:pt x="529" y="1634"/>
                  </a:lnTo>
                  <a:lnTo>
                    <a:pt x="625" y="1586"/>
                  </a:lnTo>
                  <a:lnTo>
                    <a:pt x="817" y="1394"/>
                  </a:lnTo>
                  <a:lnTo>
                    <a:pt x="1009" y="1105"/>
                  </a:lnTo>
                  <a:lnTo>
                    <a:pt x="1105" y="817"/>
                  </a:lnTo>
                  <a:lnTo>
                    <a:pt x="1105" y="817"/>
                  </a:lnTo>
                  <a:lnTo>
                    <a:pt x="1153" y="529"/>
                  </a:lnTo>
                  <a:lnTo>
                    <a:pt x="1153" y="241"/>
                  </a:lnTo>
                  <a:lnTo>
                    <a:pt x="1057" y="49"/>
                  </a:lnTo>
                  <a:lnTo>
                    <a:pt x="1009" y="1"/>
                  </a:lnTo>
                  <a:lnTo>
                    <a:pt x="9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518CD7DE-91D0-0B7E-0948-CFADE86AB3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3658962" y="3267144"/>
            <a:ext cx="551197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Listen, point and say.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199956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6" y="1054807"/>
            <a:ext cx="9073874" cy="3977682"/>
          </a:xfrm>
          <a:prstGeom prst="rect">
            <a:avLst/>
          </a:prstGeom>
        </p:spPr>
      </p:pic>
      <p:pic>
        <p:nvPicPr>
          <p:cNvPr id="6" name="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43340" y="9959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9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2823"/>
            <a:ext cx="9085752" cy="3685543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2423699" y="406062"/>
            <a:ext cx="429660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1836798" y="425758"/>
            <a:ext cx="547040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Work in pairs. Play roles.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319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3615" r="1" b="2607"/>
          <a:stretch/>
        </p:blipFill>
        <p:spPr>
          <a:xfrm>
            <a:off x="418563" y="354169"/>
            <a:ext cx="4580581" cy="2620851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38272" y="3085691"/>
            <a:ext cx="5252954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3376613" y="3936729"/>
            <a:ext cx="5011720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</a:t>
            </a:r>
            <a:r>
              <a:rPr lang="en-US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mountain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s. </a:t>
            </a:r>
          </a:p>
        </p:txBody>
      </p:sp>
    </p:spTree>
    <p:extLst>
      <p:ext uri="{BB962C8B-B14F-4D97-AF65-F5344CB8AC3E}">
        <p14:creationId xmlns:p14="http://schemas.microsoft.com/office/powerpoint/2010/main" val="2523529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87" y="253165"/>
            <a:ext cx="4830963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58742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239404" y="4071957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village. </a:t>
            </a:r>
          </a:p>
        </p:txBody>
      </p:sp>
    </p:spTree>
    <p:extLst>
      <p:ext uri="{BB962C8B-B14F-4D97-AF65-F5344CB8AC3E}">
        <p14:creationId xmlns:p14="http://schemas.microsoft.com/office/powerpoint/2010/main" val="25786550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8" y="253165"/>
            <a:ext cx="4863880" cy="279471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1" y="3195161"/>
            <a:ext cx="4713666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city. </a:t>
            </a:r>
          </a:p>
        </p:txBody>
      </p:sp>
    </p:spTree>
    <p:extLst>
      <p:ext uri="{BB962C8B-B14F-4D97-AF65-F5344CB8AC3E}">
        <p14:creationId xmlns:p14="http://schemas.microsoft.com/office/powerpoint/2010/main" val="2992224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33ED595-28D1-0E95-9165-971F67B401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3676" r="1259" b="3431"/>
          <a:stretch/>
        </p:blipFill>
        <p:spPr>
          <a:xfrm>
            <a:off x="553792" y="437882"/>
            <a:ext cx="4230709" cy="2440546"/>
          </a:xfrm>
          <a:prstGeom prst="rect">
            <a:avLst/>
          </a:prstGeom>
        </p:spPr>
      </p:pic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3893D5DF-2393-1E0B-D09A-01BA340CC515}"/>
              </a:ext>
            </a:extLst>
          </p:cNvPr>
          <p:cNvSpPr txBox="1">
            <a:spLocks/>
          </p:cNvSpPr>
          <p:nvPr/>
        </p:nvSpPr>
        <p:spPr>
          <a:xfrm>
            <a:off x="1951150" y="3195161"/>
            <a:ext cx="4765181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smtClean="0">
                <a:solidFill>
                  <a:srgbClr val="00B050"/>
                </a:solidFill>
                <a:latin typeface="Comic Sans MS" panose="030F0702030302020204" pitchFamily="66" charset="0"/>
              </a:rPr>
              <a:t>Where’s </a:t>
            </a:r>
            <a:r>
              <a:rPr lang="en-US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your school? </a:t>
            </a: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8BCC2A09-43DD-867A-CC2B-5B6BF91BCDCF}"/>
              </a:ext>
            </a:extLst>
          </p:cNvPr>
          <p:cNvSpPr txBox="1">
            <a:spLocks/>
          </p:cNvSpPr>
          <p:nvPr/>
        </p:nvSpPr>
        <p:spPr>
          <a:xfrm>
            <a:off x="4316678" y="4129912"/>
            <a:ext cx="4309913" cy="78747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It’s in the town. </a:t>
            </a:r>
          </a:p>
        </p:txBody>
      </p:sp>
    </p:spTree>
    <p:extLst>
      <p:ext uri="{BB962C8B-B14F-4D97-AF65-F5344CB8AC3E}">
        <p14:creationId xmlns:p14="http://schemas.microsoft.com/office/powerpoint/2010/main" val="1284652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3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29728" y="810518"/>
            <a:ext cx="1479376" cy="10890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04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539293" y="3392341"/>
            <a:ext cx="5074800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Let’s talk.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8269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2819263-966D-31FE-D92A-E2794C5B8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846"/>
            <a:ext cx="9144000" cy="4065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7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 thruBlk="1"/>
    <p:sndAc>
      <p:stSnd>
        <p:snd r:embed="rId2" name="Doraemong.avi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37"/>
          <p:cNvSpPr/>
          <p:nvPr/>
        </p:nvSpPr>
        <p:spPr>
          <a:xfrm>
            <a:off x="1522356" y="12414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5" name="Google Shape;2065;p37"/>
          <p:cNvSpPr/>
          <p:nvPr/>
        </p:nvSpPr>
        <p:spPr>
          <a:xfrm flipH="1">
            <a:off x="1501574" y="36558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6" name="Google Shape;2066;p37"/>
          <p:cNvSpPr/>
          <p:nvPr/>
        </p:nvSpPr>
        <p:spPr>
          <a:xfrm rot="10800000">
            <a:off x="1530609" y="223039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68" name="Google Shape;2068;p37"/>
          <p:cNvSpPr/>
          <p:nvPr/>
        </p:nvSpPr>
        <p:spPr>
          <a:xfrm>
            <a:off x="1433872" y="127367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0" name="Google Shape;2070;p37"/>
          <p:cNvSpPr/>
          <p:nvPr/>
        </p:nvSpPr>
        <p:spPr>
          <a:xfrm rot="10800000">
            <a:off x="1501574" y="231450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1" name="Google Shape;2071;p37"/>
          <p:cNvSpPr/>
          <p:nvPr/>
        </p:nvSpPr>
        <p:spPr>
          <a:xfrm rot="11765489">
            <a:off x="1501572" y="3680426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2072" name="Google Shape;2072;p37"/>
          <p:cNvSpPr txBox="1">
            <a:spLocks noGrp="1"/>
          </p:cNvSpPr>
          <p:nvPr>
            <p:ph type="title"/>
          </p:nvPr>
        </p:nvSpPr>
        <p:spPr>
          <a:xfrm rot="1973">
            <a:off x="1413196" y="1325124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73" name="Google Shape;2073;p37"/>
          <p:cNvSpPr txBox="1">
            <a:spLocks noGrp="1"/>
          </p:cNvSpPr>
          <p:nvPr>
            <p:ph type="title" idx="2"/>
          </p:nvPr>
        </p:nvSpPr>
        <p:spPr>
          <a:xfrm>
            <a:off x="2230843" y="1199065"/>
            <a:ext cx="2580600" cy="48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</a:t>
            </a:r>
            <a:r>
              <a:rPr lang="en" sz="3200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arm-up</a:t>
            </a:r>
            <a: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" b="1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sz="2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5" name="Google Shape;2075;p37"/>
          <p:cNvSpPr txBox="1">
            <a:spLocks noGrp="1"/>
          </p:cNvSpPr>
          <p:nvPr>
            <p:ph type="title" idx="15"/>
          </p:nvPr>
        </p:nvSpPr>
        <p:spPr>
          <a:xfrm>
            <a:off x="2562625" y="77624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6">
                    <a:lumMod val="25000"/>
                  </a:schemeClr>
                </a:solidFill>
                <a:latin typeface="Comic Sans MS" panose="030F0702030302020204" pitchFamily="66" charset="0"/>
              </a:rPr>
              <a:t>Table of contents</a:t>
            </a:r>
            <a:endParaRPr sz="3600" dirty="0">
              <a:solidFill>
                <a:schemeClr val="accent6">
                  <a:lumMod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79" name="Google Shape;2079;p37"/>
          <p:cNvSpPr txBox="1">
            <a:spLocks noGrp="1"/>
          </p:cNvSpPr>
          <p:nvPr>
            <p:ph type="title" idx="6"/>
          </p:nvPr>
        </p:nvSpPr>
        <p:spPr>
          <a:xfrm rot="1973">
            <a:off x="1480907" y="2431897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082" name="Google Shape;2082;p37"/>
          <p:cNvSpPr txBox="1">
            <a:spLocks noGrp="1"/>
          </p:cNvSpPr>
          <p:nvPr>
            <p:ph type="title" idx="9"/>
          </p:nvPr>
        </p:nvSpPr>
        <p:spPr>
          <a:xfrm rot="1973">
            <a:off x="1509077" y="3816310"/>
            <a:ext cx="10452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2" name="Google Shape;2065;p37">
            <a:extLst>
              <a:ext uri="{FF2B5EF4-FFF2-40B4-BE49-F238E27FC236}">
                <a16:creationId xmlns="" xmlns:a16="http://schemas.microsoft.com/office/drawing/2014/main" id="{60A1DCE1-A11F-6BB8-86C9-93FF5B9697F5}"/>
              </a:ext>
            </a:extLst>
          </p:cNvPr>
          <p:cNvSpPr/>
          <p:nvPr/>
        </p:nvSpPr>
        <p:spPr>
          <a:xfrm flipH="1">
            <a:off x="4916086" y="1284413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3" name="Google Shape;2071;p37">
            <a:extLst>
              <a:ext uri="{FF2B5EF4-FFF2-40B4-BE49-F238E27FC236}">
                <a16:creationId xmlns="" xmlns:a16="http://schemas.microsoft.com/office/drawing/2014/main" id="{BF4B58C5-4233-53AE-9CE7-9C9937773BE5}"/>
              </a:ext>
            </a:extLst>
          </p:cNvPr>
          <p:cNvSpPr/>
          <p:nvPr/>
        </p:nvSpPr>
        <p:spPr>
          <a:xfrm>
            <a:off x="4958054" y="1367610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4" name="Google Shape;2082;p37">
            <a:extLst>
              <a:ext uri="{FF2B5EF4-FFF2-40B4-BE49-F238E27FC236}">
                <a16:creationId xmlns="" xmlns:a16="http://schemas.microsoft.com/office/drawing/2014/main" id="{1812FF0D-9260-FCD7-1F49-EF6AA05F7776}"/>
              </a:ext>
            </a:extLst>
          </p:cNvPr>
          <p:cNvSpPr txBox="1">
            <a:spLocks/>
          </p:cNvSpPr>
          <p:nvPr/>
        </p:nvSpPr>
        <p:spPr>
          <a:xfrm rot="1973">
            <a:off x="4899217" y="1378603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04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5" name="Google Shape;2065;p37">
            <a:extLst>
              <a:ext uri="{FF2B5EF4-FFF2-40B4-BE49-F238E27FC236}">
                <a16:creationId xmlns="" xmlns:a16="http://schemas.microsoft.com/office/drawing/2014/main" id="{D0A9A8E9-6046-77AD-1A9B-00B517956855}"/>
              </a:ext>
            </a:extLst>
          </p:cNvPr>
          <p:cNvSpPr/>
          <p:nvPr/>
        </p:nvSpPr>
        <p:spPr>
          <a:xfrm rot="10091213" flipH="1">
            <a:off x="4925035" y="2335974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6" name="Google Shape;2071;p37">
            <a:extLst>
              <a:ext uri="{FF2B5EF4-FFF2-40B4-BE49-F238E27FC236}">
                <a16:creationId xmlns="" xmlns:a16="http://schemas.microsoft.com/office/drawing/2014/main" id="{0427E7DE-2AFC-FD70-9065-1E825C80E963}"/>
              </a:ext>
            </a:extLst>
          </p:cNvPr>
          <p:cNvSpPr/>
          <p:nvPr/>
        </p:nvSpPr>
        <p:spPr>
          <a:xfrm>
            <a:off x="4994508" y="2351851"/>
            <a:ext cx="1003870" cy="782566"/>
          </a:xfrm>
          <a:custGeom>
            <a:avLst/>
            <a:gdLst/>
            <a:ahLst/>
            <a:cxnLst/>
            <a:rect l="l" t="t" r="r" b="b"/>
            <a:pathLst>
              <a:path w="57405" h="44750" extrusionOk="0">
                <a:moveTo>
                  <a:pt x="29892" y="0"/>
                </a:moveTo>
                <a:cubicBezTo>
                  <a:pt x="28427" y="0"/>
                  <a:pt x="26961" y="49"/>
                  <a:pt x="25501" y="122"/>
                </a:cubicBezTo>
                <a:cubicBezTo>
                  <a:pt x="20218" y="385"/>
                  <a:pt x="14827" y="1002"/>
                  <a:pt x="10071" y="3316"/>
                </a:cubicBezTo>
                <a:cubicBezTo>
                  <a:pt x="5315" y="5632"/>
                  <a:pt x="1251" y="9933"/>
                  <a:pt x="468" y="15164"/>
                </a:cubicBezTo>
                <a:cubicBezTo>
                  <a:pt x="0" y="18282"/>
                  <a:pt x="917" y="21420"/>
                  <a:pt x="1477" y="24466"/>
                </a:cubicBezTo>
                <a:cubicBezTo>
                  <a:pt x="2057" y="27607"/>
                  <a:pt x="2896" y="30756"/>
                  <a:pt x="4525" y="33533"/>
                </a:cubicBezTo>
                <a:cubicBezTo>
                  <a:pt x="6514" y="36924"/>
                  <a:pt x="9773" y="40447"/>
                  <a:pt x="13162" y="42470"/>
                </a:cubicBezTo>
                <a:cubicBezTo>
                  <a:pt x="15571" y="43907"/>
                  <a:pt x="18392" y="44750"/>
                  <a:pt x="21181" y="44750"/>
                </a:cubicBezTo>
                <a:cubicBezTo>
                  <a:pt x="22702" y="44750"/>
                  <a:pt x="24214" y="44499"/>
                  <a:pt x="25645" y="43958"/>
                </a:cubicBezTo>
                <a:cubicBezTo>
                  <a:pt x="30363" y="42175"/>
                  <a:pt x="33908" y="37482"/>
                  <a:pt x="38930" y="37024"/>
                </a:cubicBezTo>
                <a:cubicBezTo>
                  <a:pt x="39249" y="36995"/>
                  <a:pt x="39570" y="36984"/>
                  <a:pt x="39891" y="36984"/>
                </a:cubicBezTo>
                <a:cubicBezTo>
                  <a:pt x="40833" y="36984"/>
                  <a:pt x="41778" y="37079"/>
                  <a:pt x="42722" y="37079"/>
                </a:cubicBezTo>
                <a:cubicBezTo>
                  <a:pt x="42873" y="37079"/>
                  <a:pt x="43024" y="37076"/>
                  <a:pt x="43174" y="37071"/>
                </a:cubicBezTo>
                <a:cubicBezTo>
                  <a:pt x="46086" y="36962"/>
                  <a:pt x="48889" y="35638"/>
                  <a:pt x="51012" y="33642"/>
                </a:cubicBezTo>
                <a:cubicBezTo>
                  <a:pt x="53135" y="31647"/>
                  <a:pt x="54605" y="29017"/>
                  <a:pt x="55459" y="26231"/>
                </a:cubicBezTo>
                <a:cubicBezTo>
                  <a:pt x="57405" y="19878"/>
                  <a:pt x="56007" y="12503"/>
                  <a:pt x="51545" y="7578"/>
                </a:cubicBezTo>
                <a:cubicBezTo>
                  <a:pt x="48407" y="4116"/>
                  <a:pt x="44000" y="1987"/>
                  <a:pt x="39446" y="947"/>
                </a:cubicBezTo>
                <a:cubicBezTo>
                  <a:pt x="36318" y="233"/>
                  <a:pt x="33108" y="0"/>
                  <a:pt x="29892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 panose="030F0702030302020204" pitchFamily="66" charset="0"/>
            </a:endParaRPr>
          </a:p>
        </p:txBody>
      </p:sp>
      <p:sp>
        <p:nvSpPr>
          <p:cNvPr id="7" name="Google Shape;2082;p37">
            <a:extLst>
              <a:ext uri="{FF2B5EF4-FFF2-40B4-BE49-F238E27FC236}">
                <a16:creationId xmlns="" xmlns:a16="http://schemas.microsoft.com/office/drawing/2014/main" id="{942F2B3C-2F0D-7DFF-CB21-78E707323CFA}"/>
              </a:ext>
            </a:extLst>
          </p:cNvPr>
          <p:cNvSpPr txBox="1">
            <a:spLocks/>
          </p:cNvSpPr>
          <p:nvPr/>
        </p:nvSpPr>
        <p:spPr>
          <a:xfrm rot="1973">
            <a:off x="4973843" y="2399428"/>
            <a:ext cx="10452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Barriecito"/>
              <a:buNone/>
              <a:defRPr sz="3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" dirty="0" smtClean="0">
                <a:latin typeface="Comic Sans MS" panose="030F0702030302020204" pitchFamily="66" charset="0"/>
              </a:rPr>
              <a:t>05</a:t>
            </a:r>
            <a:endParaRPr lang="en" dirty="0">
              <a:latin typeface="Comic Sans MS" panose="030F0702030302020204" pitchFamily="66" charset="0"/>
            </a:endParaRPr>
          </a:p>
        </p:txBody>
      </p:sp>
      <p:sp>
        <p:nvSpPr>
          <p:cNvPr id="8" name="Google Shape;2073;p37">
            <a:extLst>
              <a:ext uri="{FF2B5EF4-FFF2-40B4-BE49-F238E27FC236}">
                <a16:creationId xmlns="" xmlns:a16="http://schemas.microsoft.com/office/drawing/2014/main" id="{A507E5A7-7142-6DDE-E18B-C9B710A178A6}"/>
              </a:ext>
            </a:extLst>
          </p:cNvPr>
          <p:cNvSpPr txBox="1">
            <a:spLocks/>
          </p:cNvSpPr>
          <p:nvPr/>
        </p:nvSpPr>
        <p:spPr>
          <a:xfrm>
            <a:off x="2335486" y="2199044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1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Look, listen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repeat.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Google Shape;2073;p37">
            <a:extLst>
              <a:ext uri="{FF2B5EF4-FFF2-40B4-BE49-F238E27FC236}">
                <a16:creationId xmlns="" xmlns:a16="http://schemas.microsoft.com/office/drawing/2014/main" id="{B11F5064-B207-D4B0-F423-3EE70EADD28F}"/>
              </a:ext>
            </a:extLst>
          </p:cNvPr>
          <p:cNvSpPr txBox="1">
            <a:spLocks/>
          </p:cNvSpPr>
          <p:nvPr/>
        </p:nvSpPr>
        <p:spPr>
          <a:xfrm>
            <a:off x="2218500" y="370807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2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Listen, point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and say.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Google Shape;2073;p37">
            <a:extLst>
              <a:ext uri="{FF2B5EF4-FFF2-40B4-BE49-F238E27FC236}">
                <a16:creationId xmlns="" xmlns:a16="http://schemas.microsoft.com/office/drawing/2014/main" id="{9247DFE6-7EF4-8EE0-67CF-FCA897DB8187}"/>
              </a:ext>
            </a:extLst>
          </p:cNvPr>
          <p:cNvSpPr txBox="1">
            <a:spLocks/>
          </p:cNvSpPr>
          <p:nvPr/>
        </p:nvSpPr>
        <p:spPr>
          <a:xfrm>
            <a:off x="5736808" y="1222582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Activity 3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Let’s </a:t>
            </a:r>
            <a:r>
              <a:rPr lang="en-US" sz="2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talk.  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Google Shape;2073;p37">
            <a:extLst>
              <a:ext uri="{FF2B5EF4-FFF2-40B4-BE49-F238E27FC236}">
                <a16:creationId xmlns="" xmlns:a16="http://schemas.microsoft.com/office/drawing/2014/main" id="{788B9197-4414-2F44-A1D4-C33A9AC598E2}"/>
              </a:ext>
            </a:extLst>
          </p:cNvPr>
          <p:cNvSpPr txBox="1">
            <a:spLocks/>
          </p:cNvSpPr>
          <p:nvPr/>
        </p:nvSpPr>
        <p:spPr>
          <a:xfrm>
            <a:off x="5365657" y="2361623"/>
            <a:ext cx="25806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0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arriecito"/>
              <a:buNone/>
              <a:defRPr sz="2400" b="1" i="0" u="none" strike="noStrike" cap="none">
                <a:solidFill>
                  <a:schemeClr val="accent4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Game</a:t>
            </a:r>
            <a: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en-US" sz="3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314450" y="685800"/>
            <a:ext cx="6515100" cy="3086100"/>
          </a:xfrm>
          <a:prstGeom prst="roundRect">
            <a:avLst/>
          </a:prstGeom>
          <a:solidFill>
            <a:schemeClr val="tx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1543050"/>
            <a:ext cx="164544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149450" y="1732360"/>
            <a:ext cx="297870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points</a:t>
            </a:r>
          </a:p>
        </p:txBody>
      </p:sp>
      <p:pic>
        <p:nvPicPr>
          <p:cNvPr id="11" name="Picture 10" descr="telephoneboo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1085850"/>
            <a:ext cx="1344216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702829" y="1314450"/>
            <a:ext cx="391004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= Mystery</a:t>
            </a:r>
          </a:p>
          <a:p>
            <a:pPr algn="ctr" eaLnBrk="1" hangingPunct="1"/>
            <a:r>
              <a:rPr lang="en-US" sz="6000">
                <a:solidFill>
                  <a:schemeClr val="bg1"/>
                </a:solidFill>
                <a:latin typeface="Comic Sans MS" pitchFamily="66" charset="0"/>
              </a:rPr>
              <a:t>  power-up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/>
      <p:bldP spid="6" grpId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hlinkClick r:id="rId2" action="ppaction://hlinksldjump"/>
          </p:cNvPr>
          <p:cNvSpPr/>
          <p:nvPr/>
        </p:nvSpPr>
        <p:spPr>
          <a:xfrm>
            <a:off x="1419917" y="1124093"/>
            <a:ext cx="861134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O</a:t>
            </a:r>
          </a:p>
        </p:txBody>
      </p:sp>
      <p:sp>
        <p:nvSpPr>
          <p:cNvPr id="27" name="Rectangle 26">
            <a:hlinkClick r:id="rId3" action="ppaction://hlinksldjump"/>
          </p:cNvPr>
          <p:cNvSpPr/>
          <p:nvPr/>
        </p:nvSpPr>
        <p:spPr>
          <a:xfrm>
            <a:off x="2331140" y="1124093"/>
            <a:ext cx="63511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P</a:t>
            </a:r>
          </a:p>
        </p:txBody>
      </p:sp>
      <p:sp>
        <p:nvSpPr>
          <p:cNvPr id="28" name="Rectangle 27">
            <a:hlinkClick r:id="rId4" action="ppaction://hlinksldjump"/>
          </p:cNvPr>
          <p:cNvSpPr/>
          <p:nvPr/>
        </p:nvSpPr>
        <p:spPr>
          <a:xfrm>
            <a:off x="3011344" y="1124093"/>
            <a:ext cx="926857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Q</a:t>
            </a:r>
          </a:p>
        </p:txBody>
      </p:sp>
      <p:sp>
        <p:nvSpPr>
          <p:cNvPr id="29" name="Rectangle 28">
            <a:hlinkClick r:id="rId5" action="ppaction://hlinksldjump"/>
          </p:cNvPr>
          <p:cNvSpPr/>
          <p:nvPr/>
        </p:nvSpPr>
        <p:spPr>
          <a:xfrm>
            <a:off x="3954269" y="1124093"/>
            <a:ext cx="72648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R</a:t>
            </a:r>
          </a:p>
        </p:txBody>
      </p:sp>
      <p:sp>
        <p:nvSpPr>
          <p:cNvPr id="30" name="Rectangle 29">
            <a:hlinkClick r:id="rId6" action="ppaction://hlinksldjump"/>
          </p:cNvPr>
          <p:cNvSpPr/>
          <p:nvPr/>
        </p:nvSpPr>
        <p:spPr>
          <a:xfrm>
            <a:off x="4730621" y="1124093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</a:t>
            </a:r>
          </a:p>
        </p:txBody>
      </p:sp>
      <p:sp>
        <p:nvSpPr>
          <p:cNvPr id="31" name="Rectangle 30">
            <a:hlinkClick r:id="rId7" action="ppaction://hlinksldjump"/>
          </p:cNvPr>
          <p:cNvSpPr/>
          <p:nvPr/>
        </p:nvSpPr>
        <p:spPr>
          <a:xfrm>
            <a:off x="5567725" y="1124093"/>
            <a:ext cx="77296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T</a:t>
            </a:r>
          </a:p>
        </p:txBody>
      </p:sp>
      <p:sp>
        <p:nvSpPr>
          <p:cNvPr id="32" name="Rectangle 31">
            <a:hlinkClick r:id="rId8" action="ppaction://hlinksldjump"/>
          </p:cNvPr>
          <p:cNvSpPr/>
          <p:nvPr/>
        </p:nvSpPr>
        <p:spPr>
          <a:xfrm>
            <a:off x="6404230" y="1124093"/>
            <a:ext cx="80823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U</a:t>
            </a:r>
          </a:p>
        </p:txBody>
      </p:sp>
      <p:sp>
        <p:nvSpPr>
          <p:cNvPr id="33" name="Rectangle 32">
            <a:hlinkClick r:id="rId9" action="ppaction://hlinksldjump"/>
          </p:cNvPr>
          <p:cNvSpPr/>
          <p:nvPr/>
        </p:nvSpPr>
        <p:spPr>
          <a:xfrm>
            <a:off x="1663184" y="2124218"/>
            <a:ext cx="755336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V</a:t>
            </a:r>
          </a:p>
        </p:txBody>
      </p:sp>
      <p:sp>
        <p:nvSpPr>
          <p:cNvPr id="34" name="Rectangle 33">
            <a:hlinkClick r:id="rId10" action="ppaction://hlinksldjump"/>
          </p:cNvPr>
          <p:cNvSpPr/>
          <p:nvPr/>
        </p:nvSpPr>
        <p:spPr>
          <a:xfrm>
            <a:off x="2510819" y="2124218"/>
            <a:ext cx="106471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W</a:t>
            </a:r>
          </a:p>
        </p:txBody>
      </p:sp>
      <p:sp>
        <p:nvSpPr>
          <p:cNvPr id="35" name="Rectangle 34">
            <a:hlinkClick r:id="rId11" action="ppaction://hlinksldjump"/>
          </p:cNvPr>
          <p:cNvSpPr/>
          <p:nvPr/>
        </p:nvSpPr>
        <p:spPr>
          <a:xfrm>
            <a:off x="3671042" y="2124218"/>
            <a:ext cx="797013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X</a:t>
            </a:r>
          </a:p>
        </p:txBody>
      </p:sp>
      <p:sp>
        <p:nvSpPr>
          <p:cNvPr id="38" name="Rectangle 37">
            <a:hlinkClick r:id="rId12" action="ppaction://hlinksldjump"/>
          </p:cNvPr>
          <p:cNvSpPr/>
          <p:nvPr/>
        </p:nvSpPr>
        <p:spPr>
          <a:xfrm>
            <a:off x="4563760" y="2124218"/>
            <a:ext cx="7216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Y</a:t>
            </a:r>
          </a:p>
        </p:txBody>
      </p:sp>
      <p:sp>
        <p:nvSpPr>
          <p:cNvPr id="39" name="Rectangle 38">
            <a:hlinkClick r:id="rId13" action="ppaction://hlinksldjump"/>
          </p:cNvPr>
          <p:cNvSpPr/>
          <p:nvPr/>
        </p:nvSpPr>
        <p:spPr>
          <a:xfrm>
            <a:off x="5377735" y="2124218"/>
            <a:ext cx="771365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Z</a:t>
            </a:r>
          </a:p>
        </p:txBody>
      </p:sp>
      <p:sp>
        <p:nvSpPr>
          <p:cNvPr id="2" name="Notched Right Arrow 1">
            <a:hlinkClick r:id="rId14" action="ppaction://hlinksldjump"/>
            <a:extLst>
              <a:ext uri="{FF2B5EF4-FFF2-40B4-BE49-F238E27FC236}">
                <a16:creationId xmlns="" xmlns:a16="http://schemas.microsoft.com/office/drawing/2014/main" id="{1C3A58C2-8407-063E-70D2-459E00DA8373}"/>
              </a:ext>
            </a:extLst>
          </p:cNvPr>
          <p:cNvSpPr/>
          <p:nvPr/>
        </p:nvSpPr>
        <p:spPr>
          <a:xfrm>
            <a:off x="7813576" y="4538547"/>
            <a:ext cx="1330424" cy="524108"/>
          </a:xfrm>
          <a:prstGeom prst="notchedRightArrow">
            <a:avLst/>
          </a:prstGeom>
          <a:solidFill>
            <a:srgbClr val="FF0000"/>
          </a:solidFill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dirty="0">
                <a:ln>
                  <a:solidFill>
                    <a:sysClr val="windowText" lastClr="000000"/>
                  </a:solidFill>
                </a:ln>
              </a:rPr>
              <a:t>End </a:t>
            </a:r>
            <a:r>
              <a:rPr lang="x-none" dirty="0" smtClean="0">
                <a:ln>
                  <a:solidFill>
                    <a:sysClr val="windowText" lastClr="000000"/>
                  </a:solidFill>
                </a:ln>
              </a:rPr>
              <a:t>game</a:t>
            </a:r>
            <a:endParaRPr lang="x-none" dirty="0">
              <a:ln>
                <a:solidFill>
                  <a:sysClr val="windowText" lastClr="000000"/>
                </a:solidFill>
              </a:ln>
            </a:endParaRPr>
          </a:p>
        </p:txBody>
      </p:sp>
    </p:spTree>
  </p:cSld>
  <p:clrMapOvr>
    <a:masterClrMapping/>
  </p:clrMapOvr>
  <p:transition>
    <p:fade thruBlk="1"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46158" y="203409"/>
            <a:ext cx="564935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2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_____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  <a:endParaRPr lang="en-US" sz="3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lvl="2">
              <a:defRPr/>
            </a:pP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- It’s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city.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srgbClr val="FF0000"/>
                </a:solidFill>
                <a:latin typeface="Comic Sans MS" pitchFamily="66" charset="0"/>
              </a:rPr>
              <a:t>Where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School building in a big city Royalty Free Vector Image">
            <a:extLst>
              <a:ext uri="{FF2B5EF4-FFF2-40B4-BE49-F238E27FC236}">
                <a16:creationId xmlns="" xmlns:a16="http://schemas.microsoft.com/office/drawing/2014/main" id="{0A516F49-602D-8427-D46A-D6C9044A8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78074" y="114300"/>
            <a:ext cx="5508625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your school?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- It’s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____.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city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hool building in a big city Royalty Free Vector Image">
            <a:extLst>
              <a:ext uri="{FF2B5EF4-FFF2-40B4-BE49-F238E27FC236}">
                <a16:creationId xmlns="" xmlns:a16="http://schemas.microsoft.com/office/drawing/2014/main" id="{BBF7CF6E-003E-1431-343F-EABD7FC77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3718781" y="1321218"/>
            <a:ext cx="3196369" cy="25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Where’s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your school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mountains.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Premium Vector | Cartoon the children going home after school">
            <a:extLst>
              <a:ext uri="{FF2B5EF4-FFF2-40B4-BE49-F238E27FC236}">
                <a16:creationId xmlns="" xmlns:a16="http://schemas.microsoft.com/office/drawing/2014/main" id="{55912D78-B7D5-93D5-018C-61256D839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are the children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.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At home.       </a:t>
            </a: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B.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At school.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B. </a:t>
            </a: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At school.</a:t>
            </a:r>
            <a:endParaRPr lang="en-US" sz="3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Premium Vector | Cartoon the children going home after school">
            <a:extLst>
              <a:ext uri="{FF2B5EF4-FFF2-40B4-BE49-F238E27FC236}">
                <a16:creationId xmlns="" xmlns:a16="http://schemas.microsoft.com/office/drawing/2014/main" id="{AE609A17-8721-9F0A-4969-C6F8454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719999" y="2145750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Warm-up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619057" y="859328"/>
            <a:ext cx="1258186" cy="106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7500" dirty="0">
                <a:solidFill>
                  <a:schemeClr val="tx1"/>
                </a:solidFill>
              </a:rPr>
              <a:t>01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480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How many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children are there </a:t>
            </a:r>
            <a:b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at the playground?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259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There are four.</a:t>
            </a:r>
            <a:endParaRPr lang="en-US" sz="3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="" xmlns:a16="http://schemas.microsoft.com/office/drawing/2014/main" id="{4EF4F446-D2DF-CC9D-0FDE-79C566B6A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348" y="1347270"/>
            <a:ext cx="3224464" cy="244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 a village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Yes, it is.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="" xmlns:a16="http://schemas.microsoft.com/office/drawing/2014/main" id="{631B4EB6-41EF-9C66-EC9F-B1CBE737EF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- Where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is </a:t>
            </a: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the </a:t>
            </a: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Minion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?</a:t>
            </a:r>
          </a:p>
          <a:p>
            <a:pPr algn="ctr">
              <a:defRPr/>
            </a:pPr>
            <a:r>
              <a:rPr lang="en-US" sz="3000" dirty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_____________.</a:t>
            </a:r>
            <a:endParaRPr lang="en-US" sz="30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village.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="" xmlns:a16="http://schemas.microsoft.com/office/drawing/2014/main" id="{A1DA0174-4A46-D65B-D820-D2B941E3E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3439901" y="1332584"/>
            <a:ext cx="3475249" cy="247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Minions transparent GIF on GIFER - by Yora">
            <a:extLst>
              <a:ext uri="{FF2B5EF4-FFF2-40B4-BE49-F238E27FC236}">
                <a16:creationId xmlns="" xmlns:a16="http://schemas.microsoft.com/office/drawing/2014/main" id="{D0F2C4C7-F5E6-7770-7C3A-56F8DD7CF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814" y="289651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It’s a village.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cene of village in the countryside. Download a Free Preview or High  Quality Adobe Illustrator Ai, EPS, PDF and High Resolu… | Город, Детские  картины, Школьные темы">
            <a:extLst>
              <a:ext uri="{FF2B5EF4-FFF2-40B4-BE49-F238E27FC236}">
                <a16:creationId xmlns="" xmlns:a16="http://schemas.microsoft.com/office/drawing/2014/main" id="{2D54F32C-CDEB-A549-F3AF-66FB21A06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75"/>
          <a:stretch/>
        </p:blipFill>
        <p:spPr bwMode="auto">
          <a:xfrm>
            <a:off x="2693943" y="1338580"/>
            <a:ext cx="2770993" cy="197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97ADABF-BE57-1A4E-78A9-C5FFBB6E4334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897F23-712F-6BAC-BA55-36E20F1545E2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202" y="1349395"/>
            <a:ext cx="2590800" cy="187642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  - Is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it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a </a:t>
            </a:r>
            <a:r>
              <a:rPr lang="en-US" sz="3000" dirty="0" smtClean="0">
                <a:solidFill>
                  <a:schemeClr val="tx1"/>
                </a:solidFill>
                <a:latin typeface="Comic Sans MS" pitchFamily="66" charset="0"/>
              </a:rPr>
              <a:t>city?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/>
            </a:r>
            <a:br>
              <a:rPr lang="en-US" sz="3000" dirty="0">
                <a:solidFill>
                  <a:schemeClr val="tx1"/>
                </a:solidFill>
                <a:latin typeface="Comic Sans MS" pitchFamily="66" charset="0"/>
              </a:rPr>
            </a:br>
            <a:r>
              <a:rPr lang="en-US" sz="3000" dirty="0" smtClean="0">
                <a:solidFill>
                  <a:schemeClr val="tx1">
                    <a:lumMod val="50000"/>
                  </a:schemeClr>
                </a:solidFill>
                <a:latin typeface="Comic Sans MS" pitchFamily="66" charset="0"/>
              </a:rPr>
              <a:t>- ______.</a:t>
            </a:r>
            <a:endParaRPr lang="en-US" sz="3000" dirty="0">
              <a:solidFill>
                <a:schemeClr val="tx1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57300" y="40005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 smtClean="0">
                <a:solidFill>
                  <a:srgbClr val="FF0000"/>
                </a:solidFill>
                <a:latin typeface="Comic Sans MS" pitchFamily="66" charset="0"/>
              </a:rPr>
              <a:t>No, it isn’t. </a:t>
            </a: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a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ownload free school vectors vectors free download graphic art designs">
            <a:extLst>
              <a:ext uri="{FF2B5EF4-FFF2-40B4-BE49-F238E27FC236}">
                <a16:creationId xmlns="" xmlns:a16="http://schemas.microsoft.com/office/drawing/2014/main" id="{7AD53062-7748-28CC-FD2A-0784D01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475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51460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1200150"/>
            <a:ext cx="154305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1143000" y="3657600"/>
            <a:ext cx="6858000" cy="14859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16232E4-E4C8-2589-E2BA-AF1E007D33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94" b="1794"/>
          <a:stretch/>
        </p:blipFill>
        <p:spPr>
          <a:xfrm>
            <a:off x="150232" y="527624"/>
            <a:ext cx="8843535" cy="4088252"/>
          </a:xfrm>
          <a:prstGeom prst="rect">
            <a:avLst/>
          </a:prstGeom>
        </p:spPr>
      </p:pic>
      <p:pic>
        <p:nvPicPr>
          <p:cNvPr id="2" name="Track 52">
            <a:hlinkClick r:id="" action="ppaction://media"/>
            <a:extLst>
              <a:ext uri="{FF2B5EF4-FFF2-40B4-BE49-F238E27FC236}">
                <a16:creationId xmlns="" xmlns:a16="http://schemas.microsoft.com/office/drawing/2014/main" id="{A4CD15AA-8384-5EA1-EA75-6B948E5E6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19031" y="527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solidFill>
                  <a:schemeClr val="tx1"/>
                </a:solidFill>
                <a:latin typeface="Comic Sans MS" pitchFamily="66" charset="0"/>
              </a:rPr>
              <a:t>My </a:t>
            </a:r>
            <a:r>
              <a:rPr lang="en-US" sz="3000" smtClean="0">
                <a:solidFill>
                  <a:schemeClr val="tx1"/>
                </a:solidFill>
                <a:latin typeface="Comic Sans MS" pitchFamily="66" charset="0"/>
              </a:rPr>
              <a:t>school is </a:t>
            </a: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in the mountains.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65205" y="4000500"/>
            <a:ext cx="4849946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School building in a big city Royalty Free Vector Image">
            <a:extLst>
              <a:ext uri="{FF2B5EF4-FFF2-40B4-BE49-F238E27FC236}">
                <a16:creationId xmlns="" xmlns:a16="http://schemas.microsoft.com/office/drawing/2014/main" id="{8682689E-2F90-AB6A-6D20-5AA9AA55D1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 r="800" b="21110"/>
          <a:stretch/>
        </p:blipFill>
        <p:spPr bwMode="auto">
          <a:xfrm>
            <a:off x="2598821" y="1273889"/>
            <a:ext cx="2631908" cy="20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remium Vector | Cartoon the children going home after school">
            <a:extLst>
              <a:ext uri="{FF2B5EF4-FFF2-40B4-BE49-F238E27FC236}">
                <a16:creationId xmlns="" xmlns:a16="http://schemas.microsoft.com/office/drawing/2014/main" id="{3EBF6568-406A-2CBF-79D5-88782DFF7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309" y="1377881"/>
            <a:ext cx="2574607" cy="195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02EC5A1-2C72-1F43-3F1F-A573594703DB}"/>
              </a:ext>
            </a:extLst>
          </p:cNvPr>
          <p:cNvSpPr txBox="1"/>
          <p:nvPr/>
        </p:nvSpPr>
        <p:spPr>
          <a:xfrm>
            <a:off x="1793439" y="3351550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EB0E84-F4CA-7AAE-9CDD-F4BC9FDB32EC}"/>
              </a:ext>
            </a:extLst>
          </p:cNvPr>
          <p:cNvSpPr txBox="1"/>
          <p:nvPr/>
        </p:nvSpPr>
        <p:spPr>
          <a:xfrm>
            <a:off x="4744602" y="330610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Comic Sans MS" pitchFamily="66" charset="0"/>
              </a:rPr>
              <a:t>B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1760935"/>
            <a:ext cx="1440656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571625"/>
            <a:ext cx="1269206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1" y="1828800"/>
            <a:ext cx="1622822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 9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7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300" y="114300"/>
            <a:ext cx="6629400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Where is the school?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403645" y="4057650"/>
            <a:ext cx="4469966" cy="97155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It’s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Download free school vectors vectors free download graphic art designs">
            <a:extLst>
              <a:ext uri="{FF2B5EF4-FFF2-40B4-BE49-F238E27FC236}">
                <a16:creationId xmlns="" xmlns:a16="http://schemas.microsoft.com/office/drawing/2014/main" id="{98E6B344-8295-F818-ABE8-B0401337F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1646635"/>
            <a:ext cx="1190625" cy="1839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98" y="1657350"/>
            <a:ext cx="1377553" cy="1763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43050"/>
            <a:ext cx="1294210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8847" y="114300"/>
            <a:ext cx="6186309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  <a:cs typeface="+mn-cs"/>
              </a:rPr>
              <a:t>Steal 3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6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3" name="Rectangle 12"/>
          <p:cNvSpPr/>
          <p:nvPr/>
        </p:nvSpPr>
        <p:spPr>
          <a:xfrm>
            <a:off x="986467" y="0"/>
            <a:ext cx="234872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9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9" name="Google Shape;2889;p45"/>
          <p:cNvSpPr/>
          <p:nvPr/>
        </p:nvSpPr>
        <p:spPr>
          <a:xfrm>
            <a:off x="630648" y="750024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45"/>
          <p:cNvSpPr txBox="1">
            <a:spLocks noGrp="1"/>
          </p:cNvSpPr>
          <p:nvPr>
            <p:ph type="title"/>
          </p:nvPr>
        </p:nvSpPr>
        <p:spPr>
          <a:xfrm>
            <a:off x="239987" y="2113357"/>
            <a:ext cx="4919901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/>
            <a:r>
              <a:rPr lang="vi-VN" sz="6000" dirty="0">
                <a:solidFill>
                  <a:schemeClr val="accent5">
                    <a:lumMod val="75000"/>
                  </a:schemeClr>
                </a:solidFill>
              </a:rPr>
              <a:t>Activity 1</a:t>
            </a:r>
            <a:endParaRPr sz="6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891" name="Google Shape;2891;p45"/>
          <p:cNvSpPr txBox="1">
            <a:spLocks noGrp="1"/>
          </p:cNvSpPr>
          <p:nvPr>
            <p:ph type="title" idx="2"/>
          </p:nvPr>
        </p:nvSpPr>
        <p:spPr>
          <a:xfrm>
            <a:off x="568865" y="724875"/>
            <a:ext cx="1401603" cy="11551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dirty="0" smtClean="0">
                <a:solidFill>
                  <a:schemeClr val="tx1"/>
                </a:solidFill>
              </a:rPr>
              <a:t>02</a:t>
            </a:r>
            <a:endParaRPr sz="7500" dirty="0">
              <a:solidFill>
                <a:schemeClr val="tx1"/>
              </a:solidFill>
            </a:endParaRPr>
          </a:p>
        </p:txBody>
      </p:sp>
      <p:grpSp>
        <p:nvGrpSpPr>
          <p:cNvPr id="2893" name="Google Shape;2893;p45"/>
          <p:cNvGrpSpPr/>
          <p:nvPr/>
        </p:nvGrpSpPr>
        <p:grpSpPr>
          <a:xfrm>
            <a:off x="4194880" y="328742"/>
            <a:ext cx="1950496" cy="1407113"/>
            <a:chOff x="4194880" y="328742"/>
            <a:chExt cx="1950496" cy="1407113"/>
          </a:xfrm>
        </p:grpSpPr>
        <p:grpSp>
          <p:nvGrpSpPr>
            <p:cNvPr id="2894" name="Google Shape;2894;p45"/>
            <p:cNvGrpSpPr/>
            <p:nvPr/>
          </p:nvGrpSpPr>
          <p:grpSpPr>
            <a:xfrm>
              <a:off x="4535507" y="468428"/>
              <a:ext cx="1249308" cy="1267427"/>
              <a:chOff x="6966450" y="1476750"/>
              <a:chExt cx="415425" cy="421450"/>
            </a:xfrm>
          </p:grpSpPr>
          <p:sp>
            <p:nvSpPr>
              <p:cNvPr id="2895" name="Google Shape;2895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8021" y="1"/>
                    </a:moveTo>
                    <a:lnTo>
                      <a:pt x="7252" y="49"/>
                    </a:lnTo>
                    <a:lnTo>
                      <a:pt x="6532" y="193"/>
                    </a:lnTo>
                    <a:lnTo>
                      <a:pt x="5859" y="337"/>
                    </a:lnTo>
                    <a:lnTo>
                      <a:pt x="5235" y="481"/>
                    </a:lnTo>
                    <a:lnTo>
                      <a:pt x="4659" y="721"/>
                    </a:lnTo>
                    <a:lnTo>
                      <a:pt x="4130" y="961"/>
                    </a:lnTo>
                    <a:lnTo>
                      <a:pt x="3650" y="1249"/>
                    </a:lnTo>
                    <a:lnTo>
                      <a:pt x="3170" y="1537"/>
                    </a:lnTo>
                    <a:lnTo>
                      <a:pt x="2786" y="1874"/>
                    </a:lnTo>
                    <a:lnTo>
                      <a:pt x="2402" y="2210"/>
                    </a:lnTo>
                    <a:lnTo>
                      <a:pt x="2065" y="2594"/>
                    </a:lnTo>
                    <a:lnTo>
                      <a:pt x="1729" y="2930"/>
                    </a:lnTo>
                    <a:lnTo>
                      <a:pt x="1489" y="3314"/>
                    </a:lnTo>
                    <a:lnTo>
                      <a:pt x="1201" y="3747"/>
                    </a:lnTo>
                    <a:lnTo>
                      <a:pt x="817" y="4515"/>
                    </a:lnTo>
                    <a:lnTo>
                      <a:pt x="529" y="5331"/>
                    </a:lnTo>
                    <a:lnTo>
                      <a:pt x="288" y="6052"/>
                    </a:lnTo>
                    <a:lnTo>
                      <a:pt x="144" y="6772"/>
                    </a:lnTo>
                    <a:lnTo>
                      <a:pt x="48" y="7396"/>
                    </a:lnTo>
                    <a:lnTo>
                      <a:pt x="0" y="8357"/>
                    </a:lnTo>
                    <a:lnTo>
                      <a:pt x="0" y="8741"/>
                    </a:lnTo>
                    <a:lnTo>
                      <a:pt x="48" y="9654"/>
                    </a:lnTo>
                    <a:lnTo>
                      <a:pt x="192" y="10614"/>
                    </a:lnTo>
                    <a:lnTo>
                      <a:pt x="433" y="11479"/>
                    </a:lnTo>
                    <a:lnTo>
                      <a:pt x="769" y="12343"/>
                    </a:lnTo>
                    <a:lnTo>
                      <a:pt x="1201" y="13159"/>
                    </a:lnTo>
                    <a:lnTo>
                      <a:pt x="1681" y="13928"/>
                    </a:lnTo>
                    <a:lnTo>
                      <a:pt x="2306" y="14600"/>
                    </a:lnTo>
                    <a:lnTo>
                      <a:pt x="2978" y="15225"/>
                    </a:lnTo>
                    <a:lnTo>
                      <a:pt x="3314" y="15513"/>
                    </a:lnTo>
                    <a:lnTo>
                      <a:pt x="3698" y="15753"/>
                    </a:lnTo>
                    <a:lnTo>
                      <a:pt x="4130" y="15993"/>
                    </a:lnTo>
                    <a:lnTo>
                      <a:pt x="4563" y="16185"/>
                    </a:lnTo>
                    <a:lnTo>
                      <a:pt x="4995" y="16377"/>
                    </a:lnTo>
                    <a:lnTo>
                      <a:pt x="5475" y="16521"/>
                    </a:lnTo>
                    <a:lnTo>
                      <a:pt x="5955" y="16665"/>
                    </a:lnTo>
                    <a:lnTo>
                      <a:pt x="6436" y="16761"/>
                    </a:lnTo>
                    <a:lnTo>
                      <a:pt x="6964" y="16809"/>
                    </a:lnTo>
                    <a:lnTo>
                      <a:pt x="7540" y="16857"/>
                    </a:lnTo>
                    <a:lnTo>
                      <a:pt x="8069" y="16857"/>
                    </a:lnTo>
                    <a:lnTo>
                      <a:pt x="8645" y="16809"/>
                    </a:lnTo>
                    <a:lnTo>
                      <a:pt x="9269" y="16761"/>
                    </a:lnTo>
                    <a:lnTo>
                      <a:pt x="9893" y="16665"/>
                    </a:lnTo>
                    <a:lnTo>
                      <a:pt x="10518" y="16521"/>
                    </a:lnTo>
                    <a:lnTo>
                      <a:pt x="11142" y="16329"/>
                    </a:lnTo>
                    <a:lnTo>
                      <a:pt x="11959" y="16089"/>
                    </a:lnTo>
                    <a:lnTo>
                      <a:pt x="12679" y="15753"/>
                    </a:lnTo>
                    <a:lnTo>
                      <a:pt x="13303" y="15369"/>
                    </a:lnTo>
                    <a:lnTo>
                      <a:pt x="13928" y="14888"/>
                    </a:lnTo>
                    <a:lnTo>
                      <a:pt x="14456" y="14408"/>
                    </a:lnTo>
                    <a:lnTo>
                      <a:pt x="14936" y="13880"/>
                    </a:lnTo>
                    <a:lnTo>
                      <a:pt x="15320" y="13255"/>
                    </a:lnTo>
                    <a:lnTo>
                      <a:pt x="15705" y="12679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425" y="10662"/>
                    </a:lnTo>
                    <a:lnTo>
                      <a:pt x="16521" y="9942"/>
                    </a:lnTo>
                    <a:lnTo>
                      <a:pt x="16569" y="9221"/>
                    </a:lnTo>
                    <a:lnTo>
                      <a:pt x="16617" y="8501"/>
                    </a:lnTo>
                    <a:lnTo>
                      <a:pt x="16569" y="7781"/>
                    </a:lnTo>
                    <a:lnTo>
                      <a:pt x="16473" y="7060"/>
                    </a:lnTo>
                    <a:lnTo>
                      <a:pt x="16281" y="6340"/>
                    </a:lnTo>
                    <a:lnTo>
                      <a:pt x="16089" y="5619"/>
                    </a:lnTo>
                    <a:lnTo>
                      <a:pt x="15849" y="4947"/>
                    </a:lnTo>
                    <a:lnTo>
                      <a:pt x="15512" y="4275"/>
                    </a:lnTo>
                    <a:lnTo>
                      <a:pt x="15176" y="3650"/>
                    </a:lnTo>
                    <a:lnTo>
                      <a:pt x="14744" y="3074"/>
                    </a:lnTo>
                    <a:lnTo>
                      <a:pt x="14312" y="2498"/>
                    </a:lnTo>
                    <a:lnTo>
                      <a:pt x="13784" y="2018"/>
                    </a:lnTo>
                    <a:lnTo>
                      <a:pt x="13207" y="1537"/>
                    </a:lnTo>
                    <a:lnTo>
                      <a:pt x="12631" y="1105"/>
                    </a:lnTo>
                    <a:lnTo>
                      <a:pt x="11959" y="769"/>
                    </a:lnTo>
                    <a:lnTo>
                      <a:pt x="11286" y="481"/>
                    </a:lnTo>
                    <a:lnTo>
                      <a:pt x="10518" y="241"/>
                    </a:lnTo>
                    <a:lnTo>
                      <a:pt x="9749" y="97"/>
                    </a:lnTo>
                    <a:lnTo>
                      <a:pt x="89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0" y="8741"/>
                    </a:moveTo>
                    <a:lnTo>
                      <a:pt x="0" y="8741"/>
                    </a:lnTo>
                    <a:lnTo>
                      <a:pt x="0" y="8357"/>
                    </a:lnTo>
                    <a:lnTo>
                      <a:pt x="48" y="7396"/>
                    </a:lnTo>
                    <a:lnTo>
                      <a:pt x="144" y="6772"/>
                    </a:lnTo>
                    <a:lnTo>
                      <a:pt x="288" y="6052"/>
                    </a:lnTo>
                    <a:lnTo>
                      <a:pt x="529" y="5331"/>
                    </a:lnTo>
                    <a:lnTo>
                      <a:pt x="817" y="4515"/>
                    </a:lnTo>
                    <a:lnTo>
                      <a:pt x="1201" y="3747"/>
                    </a:lnTo>
                    <a:lnTo>
                      <a:pt x="1489" y="3314"/>
                    </a:lnTo>
                    <a:lnTo>
                      <a:pt x="1729" y="2930"/>
                    </a:lnTo>
                    <a:lnTo>
                      <a:pt x="2065" y="2594"/>
                    </a:lnTo>
                    <a:lnTo>
                      <a:pt x="2402" y="2210"/>
                    </a:lnTo>
                    <a:lnTo>
                      <a:pt x="2786" y="1874"/>
                    </a:lnTo>
                    <a:lnTo>
                      <a:pt x="3170" y="1537"/>
                    </a:lnTo>
                    <a:lnTo>
                      <a:pt x="3650" y="1249"/>
                    </a:lnTo>
                    <a:lnTo>
                      <a:pt x="4130" y="961"/>
                    </a:lnTo>
                    <a:lnTo>
                      <a:pt x="4659" y="721"/>
                    </a:lnTo>
                    <a:lnTo>
                      <a:pt x="5235" y="481"/>
                    </a:lnTo>
                    <a:lnTo>
                      <a:pt x="5859" y="337"/>
                    </a:lnTo>
                    <a:lnTo>
                      <a:pt x="6532" y="193"/>
                    </a:lnTo>
                    <a:lnTo>
                      <a:pt x="7252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933" y="1"/>
                    </a:lnTo>
                    <a:lnTo>
                      <a:pt x="9749" y="97"/>
                    </a:lnTo>
                    <a:lnTo>
                      <a:pt x="10518" y="241"/>
                    </a:lnTo>
                    <a:lnTo>
                      <a:pt x="11286" y="481"/>
                    </a:lnTo>
                    <a:lnTo>
                      <a:pt x="11959" y="769"/>
                    </a:lnTo>
                    <a:lnTo>
                      <a:pt x="12631" y="1105"/>
                    </a:lnTo>
                    <a:lnTo>
                      <a:pt x="13207" y="1537"/>
                    </a:lnTo>
                    <a:lnTo>
                      <a:pt x="13784" y="2018"/>
                    </a:lnTo>
                    <a:lnTo>
                      <a:pt x="14312" y="2498"/>
                    </a:lnTo>
                    <a:lnTo>
                      <a:pt x="14744" y="3074"/>
                    </a:lnTo>
                    <a:lnTo>
                      <a:pt x="15176" y="3650"/>
                    </a:lnTo>
                    <a:lnTo>
                      <a:pt x="15512" y="4275"/>
                    </a:lnTo>
                    <a:lnTo>
                      <a:pt x="15849" y="4947"/>
                    </a:lnTo>
                    <a:lnTo>
                      <a:pt x="16089" y="5619"/>
                    </a:lnTo>
                    <a:lnTo>
                      <a:pt x="16281" y="6340"/>
                    </a:lnTo>
                    <a:lnTo>
                      <a:pt x="16473" y="7060"/>
                    </a:lnTo>
                    <a:lnTo>
                      <a:pt x="16569" y="7781"/>
                    </a:lnTo>
                    <a:lnTo>
                      <a:pt x="16617" y="8501"/>
                    </a:lnTo>
                    <a:lnTo>
                      <a:pt x="16569" y="9221"/>
                    </a:lnTo>
                    <a:lnTo>
                      <a:pt x="16521" y="9942"/>
                    </a:lnTo>
                    <a:lnTo>
                      <a:pt x="16425" y="10662"/>
                    </a:lnTo>
                    <a:lnTo>
                      <a:pt x="16233" y="11334"/>
                    </a:lnTo>
                    <a:lnTo>
                      <a:pt x="15993" y="12007"/>
                    </a:lnTo>
                    <a:lnTo>
                      <a:pt x="15705" y="12679"/>
                    </a:lnTo>
                    <a:lnTo>
                      <a:pt x="15320" y="13255"/>
                    </a:lnTo>
                    <a:lnTo>
                      <a:pt x="14936" y="13880"/>
                    </a:lnTo>
                    <a:lnTo>
                      <a:pt x="14456" y="14408"/>
                    </a:lnTo>
                    <a:lnTo>
                      <a:pt x="13928" y="14888"/>
                    </a:lnTo>
                    <a:lnTo>
                      <a:pt x="13303" y="15369"/>
                    </a:lnTo>
                    <a:lnTo>
                      <a:pt x="12679" y="15753"/>
                    </a:lnTo>
                    <a:lnTo>
                      <a:pt x="11959" y="1608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0518" y="16521"/>
                    </a:lnTo>
                    <a:lnTo>
                      <a:pt x="9893" y="16665"/>
                    </a:lnTo>
                    <a:lnTo>
                      <a:pt x="9269" y="16761"/>
                    </a:lnTo>
                    <a:lnTo>
                      <a:pt x="8645" y="16809"/>
                    </a:lnTo>
                    <a:lnTo>
                      <a:pt x="8069" y="16857"/>
                    </a:lnTo>
                    <a:lnTo>
                      <a:pt x="7540" y="16857"/>
                    </a:lnTo>
                    <a:lnTo>
                      <a:pt x="6964" y="16809"/>
                    </a:lnTo>
                    <a:lnTo>
                      <a:pt x="6436" y="16761"/>
                    </a:lnTo>
                    <a:lnTo>
                      <a:pt x="5955" y="16665"/>
                    </a:lnTo>
                    <a:lnTo>
                      <a:pt x="5475" y="16521"/>
                    </a:lnTo>
                    <a:lnTo>
                      <a:pt x="4995" y="16377"/>
                    </a:lnTo>
                    <a:lnTo>
                      <a:pt x="4563" y="16185"/>
                    </a:lnTo>
                    <a:lnTo>
                      <a:pt x="4130" y="15993"/>
                    </a:lnTo>
                    <a:lnTo>
                      <a:pt x="3698" y="15753"/>
                    </a:lnTo>
                    <a:lnTo>
                      <a:pt x="3314" y="15513"/>
                    </a:lnTo>
                    <a:lnTo>
                      <a:pt x="2978" y="15225"/>
                    </a:lnTo>
                    <a:lnTo>
                      <a:pt x="2306" y="14600"/>
                    </a:lnTo>
                    <a:lnTo>
                      <a:pt x="1681" y="13928"/>
                    </a:lnTo>
                    <a:lnTo>
                      <a:pt x="1201" y="13159"/>
                    </a:lnTo>
                    <a:lnTo>
                      <a:pt x="769" y="12343"/>
                    </a:lnTo>
                    <a:lnTo>
                      <a:pt x="433" y="11479"/>
                    </a:lnTo>
                    <a:lnTo>
                      <a:pt x="192" y="10614"/>
                    </a:lnTo>
                    <a:lnTo>
                      <a:pt x="48" y="9654"/>
                    </a:lnTo>
                    <a:lnTo>
                      <a:pt x="0" y="87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45"/>
              <p:cNvSpPr/>
              <p:nvPr/>
            </p:nvSpPr>
            <p:spPr>
              <a:xfrm>
                <a:off x="6966450" y="1476750"/>
                <a:ext cx="28337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1335" h="16858" extrusionOk="0">
                    <a:moveTo>
                      <a:pt x="7876" y="16857"/>
                    </a:move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close/>
                    <a:moveTo>
                      <a:pt x="11142" y="16329"/>
                    </a:moveTo>
                    <a:lnTo>
                      <a:pt x="11142" y="16329"/>
                    </a:lnTo>
                    <a:lnTo>
                      <a:pt x="10278" y="16569"/>
                    </a:lnTo>
                    <a:lnTo>
                      <a:pt x="9461" y="16713"/>
                    </a:lnTo>
                    <a:lnTo>
                      <a:pt x="8645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close/>
                    <a:moveTo>
                      <a:pt x="11286" y="16329"/>
                    </a:moveTo>
                    <a:lnTo>
                      <a:pt x="11286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close/>
                    <a:moveTo>
                      <a:pt x="11334" y="16281"/>
                    </a:move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  <a:close/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45"/>
              <p:cNvSpPr/>
              <p:nvPr/>
            </p:nvSpPr>
            <p:spPr>
              <a:xfrm>
                <a:off x="7163350" y="18981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45"/>
              <p:cNvSpPr/>
              <p:nvPr/>
            </p:nvSpPr>
            <p:spPr>
              <a:xfrm>
                <a:off x="7163350" y="1884975"/>
                <a:ext cx="81675" cy="13225"/>
              </a:xfrm>
              <a:custGeom>
                <a:avLst/>
                <a:gdLst/>
                <a:ahLst/>
                <a:cxnLst/>
                <a:rect l="l" t="t" r="r" b="b"/>
                <a:pathLst>
                  <a:path w="3267" h="529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2402" y="240"/>
                    </a:lnTo>
                    <a:lnTo>
                      <a:pt x="1585" y="384"/>
                    </a:lnTo>
                    <a:lnTo>
                      <a:pt x="769" y="480"/>
                    </a:lnTo>
                    <a:lnTo>
                      <a:pt x="0" y="528"/>
                    </a:lnTo>
                    <a:lnTo>
                      <a:pt x="0" y="528"/>
                    </a:lnTo>
                    <a:lnTo>
                      <a:pt x="769" y="480"/>
                    </a:lnTo>
                    <a:lnTo>
                      <a:pt x="1585" y="384"/>
                    </a:lnTo>
                    <a:lnTo>
                      <a:pt x="2402" y="240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45"/>
              <p:cNvSpPr/>
              <p:nvPr/>
            </p:nvSpPr>
            <p:spPr>
              <a:xfrm>
                <a:off x="7245000" y="1884975"/>
                <a:ext cx="36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45" h="1" fill="none" extrusionOk="0">
                    <a:moveTo>
                      <a:pt x="144" y="0"/>
                    </a:moveTo>
                    <a:lnTo>
                      <a:pt x="14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4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45"/>
              <p:cNvSpPr/>
              <p:nvPr/>
            </p:nvSpPr>
            <p:spPr>
              <a:xfrm>
                <a:off x="7249800" y="18837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45"/>
              <p:cNvSpPr/>
              <p:nvPr/>
            </p:nvSpPr>
            <p:spPr>
              <a:xfrm>
                <a:off x="6966450" y="1476750"/>
                <a:ext cx="212525" cy="2125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8501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7733"/>
                    </a:lnTo>
                    <a:lnTo>
                      <a:pt x="48" y="7252"/>
                    </a:lnTo>
                    <a:lnTo>
                      <a:pt x="144" y="6628"/>
                    </a:lnTo>
                    <a:lnTo>
                      <a:pt x="288" y="6004"/>
                    </a:lnTo>
                    <a:lnTo>
                      <a:pt x="529" y="5331"/>
                    </a:lnTo>
                    <a:lnTo>
                      <a:pt x="769" y="4611"/>
                    </a:lnTo>
                    <a:lnTo>
                      <a:pt x="1153" y="3891"/>
                    </a:lnTo>
                    <a:lnTo>
                      <a:pt x="1585" y="3170"/>
                    </a:lnTo>
                    <a:lnTo>
                      <a:pt x="2113" y="2498"/>
                    </a:lnTo>
                    <a:lnTo>
                      <a:pt x="2450" y="2162"/>
                    </a:lnTo>
                    <a:lnTo>
                      <a:pt x="2786" y="1874"/>
                    </a:lnTo>
                    <a:lnTo>
                      <a:pt x="3122" y="1585"/>
                    </a:lnTo>
                    <a:lnTo>
                      <a:pt x="3554" y="1297"/>
                    </a:lnTo>
                    <a:lnTo>
                      <a:pt x="3986" y="1057"/>
                    </a:lnTo>
                    <a:lnTo>
                      <a:pt x="4467" y="817"/>
                    </a:lnTo>
                    <a:lnTo>
                      <a:pt x="4947" y="625"/>
                    </a:lnTo>
                    <a:lnTo>
                      <a:pt x="5475" y="433"/>
                    </a:lnTo>
                    <a:lnTo>
                      <a:pt x="6051" y="289"/>
                    </a:lnTo>
                    <a:lnTo>
                      <a:pt x="6676" y="145"/>
                    </a:lnTo>
                    <a:lnTo>
                      <a:pt x="7348" y="49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45"/>
              <p:cNvSpPr/>
              <p:nvPr/>
            </p:nvSpPr>
            <p:spPr>
              <a:xfrm>
                <a:off x="7178950" y="1476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extrusionOk="0">
                    <a:moveTo>
                      <a:pt x="9797" y="865"/>
                    </a:moveTo>
                    <a:lnTo>
                      <a:pt x="10278" y="961"/>
                    </a:lnTo>
                    <a:lnTo>
                      <a:pt x="10758" y="1057"/>
                    </a:lnTo>
                    <a:lnTo>
                      <a:pt x="11238" y="1249"/>
                    </a:lnTo>
                    <a:lnTo>
                      <a:pt x="11670" y="1441"/>
                    </a:lnTo>
                    <a:lnTo>
                      <a:pt x="12055" y="1681"/>
                    </a:lnTo>
                    <a:lnTo>
                      <a:pt x="12439" y="1970"/>
                    </a:lnTo>
                    <a:lnTo>
                      <a:pt x="12775" y="2258"/>
                    </a:lnTo>
                    <a:lnTo>
                      <a:pt x="13111" y="2594"/>
                    </a:lnTo>
                    <a:lnTo>
                      <a:pt x="13351" y="2978"/>
                    </a:lnTo>
                    <a:lnTo>
                      <a:pt x="13639" y="3362"/>
                    </a:lnTo>
                    <a:lnTo>
                      <a:pt x="13832" y="3747"/>
                    </a:lnTo>
                    <a:lnTo>
                      <a:pt x="14024" y="4179"/>
                    </a:lnTo>
                    <a:lnTo>
                      <a:pt x="14168" y="4611"/>
                    </a:lnTo>
                    <a:lnTo>
                      <a:pt x="14312" y="5091"/>
                    </a:lnTo>
                    <a:lnTo>
                      <a:pt x="14408" y="5523"/>
                    </a:lnTo>
                    <a:lnTo>
                      <a:pt x="14456" y="6004"/>
                    </a:lnTo>
                    <a:lnTo>
                      <a:pt x="14456" y="6436"/>
                    </a:lnTo>
                    <a:lnTo>
                      <a:pt x="14456" y="6916"/>
                    </a:lnTo>
                    <a:lnTo>
                      <a:pt x="14408" y="7348"/>
                    </a:lnTo>
                    <a:lnTo>
                      <a:pt x="14312" y="7829"/>
                    </a:lnTo>
                    <a:lnTo>
                      <a:pt x="14216" y="8261"/>
                    </a:lnTo>
                    <a:lnTo>
                      <a:pt x="14024" y="8693"/>
                    </a:lnTo>
                    <a:lnTo>
                      <a:pt x="13880" y="9077"/>
                    </a:lnTo>
                    <a:lnTo>
                      <a:pt x="13639" y="9462"/>
                    </a:lnTo>
                    <a:lnTo>
                      <a:pt x="13351" y="9846"/>
                    </a:lnTo>
                    <a:lnTo>
                      <a:pt x="13063" y="10182"/>
                    </a:lnTo>
                    <a:lnTo>
                      <a:pt x="12727" y="10518"/>
                    </a:lnTo>
                    <a:lnTo>
                      <a:pt x="12343" y="10758"/>
                    </a:lnTo>
                    <a:lnTo>
                      <a:pt x="11911" y="11046"/>
                    </a:lnTo>
                    <a:lnTo>
                      <a:pt x="11478" y="11238"/>
                    </a:lnTo>
                    <a:lnTo>
                      <a:pt x="10950" y="11431"/>
                    </a:lnTo>
                    <a:lnTo>
                      <a:pt x="10374" y="11575"/>
                    </a:lnTo>
                    <a:lnTo>
                      <a:pt x="9845" y="11671"/>
                    </a:lnTo>
                    <a:lnTo>
                      <a:pt x="9317" y="11719"/>
                    </a:lnTo>
                    <a:lnTo>
                      <a:pt x="8261" y="11719"/>
                    </a:lnTo>
                    <a:lnTo>
                      <a:pt x="7684" y="11623"/>
                    </a:lnTo>
                    <a:lnTo>
                      <a:pt x="7156" y="11479"/>
                    </a:lnTo>
                    <a:lnTo>
                      <a:pt x="6676" y="11286"/>
                    </a:lnTo>
                    <a:lnTo>
                      <a:pt x="6244" y="11094"/>
                    </a:lnTo>
                    <a:lnTo>
                      <a:pt x="5811" y="10806"/>
                    </a:lnTo>
                    <a:lnTo>
                      <a:pt x="5427" y="10470"/>
                    </a:lnTo>
                    <a:lnTo>
                      <a:pt x="5091" y="10134"/>
                    </a:lnTo>
                    <a:lnTo>
                      <a:pt x="4803" y="9750"/>
                    </a:lnTo>
                    <a:lnTo>
                      <a:pt x="4515" y="9365"/>
                    </a:lnTo>
                    <a:lnTo>
                      <a:pt x="4275" y="8933"/>
                    </a:lnTo>
                    <a:lnTo>
                      <a:pt x="4082" y="8453"/>
                    </a:lnTo>
                    <a:lnTo>
                      <a:pt x="3938" y="7973"/>
                    </a:lnTo>
                    <a:lnTo>
                      <a:pt x="3842" y="7492"/>
                    </a:lnTo>
                    <a:lnTo>
                      <a:pt x="3746" y="7012"/>
                    </a:lnTo>
                    <a:lnTo>
                      <a:pt x="3746" y="6484"/>
                    </a:lnTo>
                    <a:lnTo>
                      <a:pt x="3746" y="6244"/>
                    </a:lnTo>
                    <a:lnTo>
                      <a:pt x="3794" y="5619"/>
                    </a:lnTo>
                    <a:lnTo>
                      <a:pt x="3842" y="5235"/>
                    </a:lnTo>
                    <a:lnTo>
                      <a:pt x="3938" y="4755"/>
                    </a:lnTo>
                    <a:lnTo>
                      <a:pt x="4082" y="4275"/>
                    </a:lnTo>
                    <a:lnTo>
                      <a:pt x="4275" y="3795"/>
                    </a:lnTo>
                    <a:lnTo>
                      <a:pt x="4515" y="3266"/>
                    </a:lnTo>
                    <a:lnTo>
                      <a:pt x="4851" y="2738"/>
                    </a:lnTo>
                    <a:lnTo>
                      <a:pt x="5283" y="2306"/>
                    </a:lnTo>
                    <a:lnTo>
                      <a:pt x="5811" y="1874"/>
                    </a:lnTo>
                    <a:lnTo>
                      <a:pt x="6436" y="1489"/>
                    </a:lnTo>
                    <a:lnTo>
                      <a:pt x="6772" y="1297"/>
                    </a:lnTo>
                    <a:lnTo>
                      <a:pt x="7156" y="1153"/>
                    </a:lnTo>
                    <a:lnTo>
                      <a:pt x="7540" y="1057"/>
                    </a:lnTo>
                    <a:lnTo>
                      <a:pt x="7972" y="961"/>
                    </a:lnTo>
                    <a:lnTo>
                      <a:pt x="8453" y="913"/>
                    </a:lnTo>
                    <a:lnTo>
                      <a:pt x="8933" y="865"/>
                    </a:lnTo>
                    <a:close/>
                    <a:moveTo>
                      <a:pt x="8021" y="1"/>
                    </a:move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45"/>
              <p:cNvSpPr/>
              <p:nvPr/>
            </p:nvSpPr>
            <p:spPr>
              <a:xfrm>
                <a:off x="7060100" y="1498350"/>
                <a:ext cx="267750" cy="271375"/>
              </a:xfrm>
              <a:custGeom>
                <a:avLst/>
                <a:gdLst/>
                <a:ahLst/>
                <a:cxnLst/>
                <a:rect l="l" t="t" r="r" b="b"/>
                <a:pathLst>
                  <a:path w="10710" h="10855" fill="none" extrusionOk="0">
                    <a:moveTo>
                      <a:pt x="5091" y="10855"/>
                    </a:moveTo>
                    <a:lnTo>
                      <a:pt x="5091" y="10855"/>
                    </a:lnTo>
                    <a:lnTo>
                      <a:pt x="4515" y="10855"/>
                    </a:lnTo>
                    <a:lnTo>
                      <a:pt x="3938" y="10759"/>
                    </a:lnTo>
                    <a:lnTo>
                      <a:pt x="3410" y="10615"/>
                    </a:lnTo>
                    <a:lnTo>
                      <a:pt x="2930" y="10422"/>
                    </a:lnTo>
                    <a:lnTo>
                      <a:pt x="2498" y="10230"/>
                    </a:lnTo>
                    <a:lnTo>
                      <a:pt x="2065" y="9942"/>
                    </a:lnTo>
                    <a:lnTo>
                      <a:pt x="1681" y="9606"/>
                    </a:lnTo>
                    <a:lnTo>
                      <a:pt x="1345" y="9270"/>
                    </a:lnTo>
                    <a:lnTo>
                      <a:pt x="1057" y="8886"/>
                    </a:lnTo>
                    <a:lnTo>
                      <a:pt x="769" y="8501"/>
                    </a:lnTo>
                    <a:lnTo>
                      <a:pt x="529" y="8069"/>
                    </a:lnTo>
                    <a:lnTo>
                      <a:pt x="336" y="7589"/>
                    </a:lnTo>
                    <a:lnTo>
                      <a:pt x="192" y="7109"/>
                    </a:lnTo>
                    <a:lnTo>
                      <a:pt x="96" y="6628"/>
                    </a:lnTo>
                    <a:lnTo>
                      <a:pt x="0" y="6148"/>
                    </a:lnTo>
                    <a:lnTo>
                      <a:pt x="0" y="5620"/>
                    </a:lnTo>
                    <a:lnTo>
                      <a:pt x="0" y="5620"/>
                    </a:lnTo>
                    <a:lnTo>
                      <a:pt x="0" y="5380"/>
                    </a:lnTo>
                    <a:lnTo>
                      <a:pt x="48" y="4755"/>
                    </a:lnTo>
                    <a:lnTo>
                      <a:pt x="96" y="4371"/>
                    </a:lnTo>
                    <a:lnTo>
                      <a:pt x="192" y="3891"/>
                    </a:lnTo>
                    <a:lnTo>
                      <a:pt x="336" y="3411"/>
                    </a:lnTo>
                    <a:lnTo>
                      <a:pt x="529" y="2931"/>
                    </a:lnTo>
                    <a:lnTo>
                      <a:pt x="769" y="2402"/>
                    </a:lnTo>
                    <a:lnTo>
                      <a:pt x="1105" y="1874"/>
                    </a:lnTo>
                    <a:lnTo>
                      <a:pt x="1537" y="1442"/>
                    </a:lnTo>
                    <a:lnTo>
                      <a:pt x="2065" y="1010"/>
                    </a:lnTo>
                    <a:lnTo>
                      <a:pt x="2690" y="625"/>
                    </a:lnTo>
                    <a:lnTo>
                      <a:pt x="3026" y="433"/>
                    </a:lnTo>
                    <a:lnTo>
                      <a:pt x="3410" y="289"/>
                    </a:lnTo>
                    <a:lnTo>
                      <a:pt x="3794" y="193"/>
                    </a:lnTo>
                    <a:lnTo>
                      <a:pt x="4226" y="97"/>
                    </a:lnTo>
                    <a:lnTo>
                      <a:pt x="4707" y="49"/>
                    </a:lnTo>
                    <a:lnTo>
                      <a:pt x="5187" y="1"/>
                    </a:lnTo>
                    <a:lnTo>
                      <a:pt x="5187" y="1"/>
                    </a:lnTo>
                    <a:lnTo>
                      <a:pt x="5475" y="1"/>
                    </a:lnTo>
                    <a:lnTo>
                      <a:pt x="5475" y="1"/>
                    </a:lnTo>
                    <a:lnTo>
                      <a:pt x="6051" y="1"/>
                    </a:lnTo>
                    <a:lnTo>
                      <a:pt x="6532" y="97"/>
                    </a:lnTo>
                    <a:lnTo>
                      <a:pt x="7012" y="193"/>
                    </a:lnTo>
                    <a:lnTo>
                      <a:pt x="7492" y="385"/>
                    </a:lnTo>
                    <a:lnTo>
                      <a:pt x="7924" y="577"/>
                    </a:lnTo>
                    <a:lnTo>
                      <a:pt x="8309" y="817"/>
                    </a:lnTo>
                    <a:lnTo>
                      <a:pt x="8693" y="1106"/>
                    </a:lnTo>
                    <a:lnTo>
                      <a:pt x="9029" y="1394"/>
                    </a:lnTo>
                    <a:lnTo>
                      <a:pt x="9365" y="1730"/>
                    </a:lnTo>
                    <a:lnTo>
                      <a:pt x="9605" y="2114"/>
                    </a:lnTo>
                    <a:lnTo>
                      <a:pt x="9893" y="2498"/>
                    </a:lnTo>
                    <a:lnTo>
                      <a:pt x="10086" y="2883"/>
                    </a:lnTo>
                    <a:lnTo>
                      <a:pt x="10278" y="3315"/>
                    </a:lnTo>
                    <a:lnTo>
                      <a:pt x="10422" y="3747"/>
                    </a:lnTo>
                    <a:lnTo>
                      <a:pt x="10566" y="4227"/>
                    </a:lnTo>
                    <a:lnTo>
                      <a:pt x="10662" y="4659"/>
                    </a:lnTo>
                    <a:lnTo>
                      <a:pt x="10710" y="5140"/>
                    </a:lnTo>
                    <a:lnTo>
                      <a:pt x="10710" y="5572"/>
                    </a:lnTo>
                    <a:lnTo>
                      <a:pt x="10710" y="6052"/>
                    </a:lnTo>
                    <a:lnTo>
                      <a:pt x="10662" y="6484"/>
                    </a:lnTo>
                    <a:lnTo>
                      <a:pt x="10566" y="6965"/>
                    </a:lnTo>
                    <a:lnTo>
                      <a:pt x="10470" y="7397"/>
                    </a:lnTo>
                    <a:lnTo>
                      <a:pt x="10278" y="7829"/>
                    </a:lnTo>
                    <a:lnTo>
                      <a:pt x="10134" y="8213"/>
                    </a:lnTo>
                    <a:lnTo>
                      <a:pt x="9893" y="8598"/>
                    </a:lnTo>
                    <a:lnTo>
                      <a:pt x="9605" y="8982"/>
                    </a:lnTo>
                    <a:lnTo>
                      <a:pt x="9317" y="9318"/>
                    </a:lnTo>
                    <a:lnTo>
                      <a:pt x="8981" y="9654"/>
                    </a:lnTo>
                    <a:lnTo>
                      <a:pt x="8597" y="9894"/>
                    </a:lnTo>
                    <a:lnTo>
                      <a:pt x="8165" y="10182"/>
                    </a:lnTo>
                    <a:lnTo>
                      <a:pt x="7732" y="10374"/>
                    </a:lnTo>
                    <a:lnTo>
                      <a:pt x="7204" y="10567"/>
                    </a:lnTo>
                    <a:lnTo>
                      <a:pt x="7204" y="10567"/>
                    </a:lnTo>
                    <a:lnTo>
                      <a:pt x="6628" y="10711"/>
                    </a:lnTo>
                    <a:lnTo>
                      <a:pt x="6099" y="10807"/>
                    </a:lnTo>
                    <a:lnTo>
                      <a:pt x="5571" y="10855"/>
                    </a:lnTo>
                    <a:lnTo>
                      <a:pt x="5091" y="10855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45"/>
              <p:cNvSpPr/>
              <p:nvPr/>
            </p:nvSpPr>
            <p:spPr>
              <a:xfrm>
                <a:off x="6966450" y="1476750"/>
                <a:ext cx="415425" cy="421450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6858" fill="none" extrusionOk="0">
                    <a:moveTo>
                      <a:pt x="8501" y="1"/>
                    </a:moveTo>
                    <a:lnTo>
                      <a:pt x="8501" y="1"/>
                    </a:lnTo>
                    <a:lnTo>
                      <a:pt x="8501" y="1"/>
                    </a:lnTo>
                    <a:lnTo>
                      <a:pt x="8021" y="1"/>
                    </a:lnTo>
                    <a:lnTo>
                      <a:pt x="8021" y="1"/>
                    </a:lnTo>
                    <a:lnTo>
                      <a:pt x="7348" y="49"/>
                    </a:lnTo>
                    <a:lnTo>
                      <a:pt x="6676" y="145"/>
                    </a:lnTo>
                    <a:lnTo>
                      <a:pt x="6051" y="289"/>
                    </a:lnTo>
                    <a:lnTo>
                      <a:pt x="5475" y="433"/>
                    </a:lnTo>
                    <a:lnTo>
                      <a:pt x="4947" y="625"/>
                    </a:lnTo>
                    <a:lnTo>
                      <a:pt x="4467" y="817"/>
                    </a:lnTo>
                    <a:lnTo>
                      <a:pt x="3986" y="1057"/>
                    </a:lnTo>
                    <a:lnTo>
                      <a:pt x="3554" y="1297"/>
                    </a:lnTo>
                    <a:lnTo>
                      <a:pt x="3122" y="1585"/>
                    </a:lnTo>
                    <a:lnTo>
                      <a:pt x="2786" y="1874"/>
                    </a:lnTo>
                    <a:lnTo>
                      <a:pt x="2450" y="2162"/>
                    </a:lnTo>
                    <a:lnTo>
                      <a:pt x="2113" y="2498"/>
                    </a:lnTo>
                    <a:lnTo>
                      <a:pt x="1585" y="3170"/>
                    </a:lnTo>
                    <a:lnTo>
                      <a:pt x="1153" y="3891"/>
                    </a:lnTo>
                    <a:lnTo>
                      <a:pt x="769" y="4611"/>
                    </a:lnTo>
                    <a:lnTo>
                      <a:pt x="529" y="5331"/>
                    </a:lnTo>
                    <a:lnTo>
                      <a:pt x="288" y="6004"/>
                    </a:lnTo>
                    <a:lnTo>
                      <a:pt x="144" y="6628"/>
                    </a:lnTo>
                    <a:lnTo>
                      <a:pt x="48" y="7252"/>
                    </a:lnTo>
                    <a:lnTo>
                      <a:pt x="0" y="7733"/>
                    </a:lnTo>
                    <a:lnTo>
                      <a:pt x="0" y="8501"/>
                    </a:lnTo>
                    <a:lnTo>
                      <a:pt x="0" y="8501"/>
                    </a:lnTo>
                    <a:lnTo>
                      <a:pt x="0" y="8741"/>
                    </a:lnTo>
                    <a:lnTo>
                      <a:pt x="0" y="8741"/>
                    </a:lnTo>
                    <a:lnTo>
                      <a:pt x="48" y="9510"/>
                    </a:lnTo>
                    <a:lnTo>
                      <a:pt x="144" y="10278"/>
                    </a:lnTo>
                    <a:lnTo>
                      <a:pt x="288" y="11046"/>
                    </a:lnTo>
                    <a:lnTo>
                      <a:pt x="529" y="11767"/>
                    </a:lnTo>
                    <a:lnTo>
                      <a:pt x="817" y="12487"/>
                    </a:lnTo>
                    <a:lnTo>
                      <a:pt x="1201" y="13159"/>
                    </a:lnTo>
                    <a:lnTo>
                      <a:pt x="1585" y="13784"/>
                    </a:lnTo>
                    <a:lnTo>
                      <a:pt x="2065" y="14360"/>
                    </a:lnTo>
                    <a:lnTo>
                      <a:pt x="2594" y="14936"/>
                    </a:lnTo>
                    <a:lnTo>
                      <a:pt x="3218" y="15417"/>
                    </a:lnTo>
                    <a:lnTo>
                      <a:pt x="3842" y="15801"/>
                    </a:lnTo>
                    <a:lnTo>
                      <a:pt x="4563" y="16185"/>
                    </a:lnTo>
                    <a:lnTo>
                      <a:pt x="5283" y="16473"/>
                    </a:lnTo>
                    <a:lnTo>
                      <a:pt x="6099" y="16665"/>
                    </a:lnTo>
                    <a:lnTo>
                      <a:pt x="6964" y="16809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7876" y="16857"/>
                    </a:lnTo>
                    <a:lnTo>
                      <a:pt x="8645" y="16809"/>
                    </a:lnTo>
                    <a:lnTo>
                      <a:pt x="9461" y="16713"/>
                    </a:lnTo>
                    <a:lnTo>
                      <a:pt x="10278" y="1656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142" y="16329"/>
                    </a:lnTo>
                    <a:lnTo>
                      <a:pt x="11286" y="16329"/>
                    </a:lnTo>
                    <a:lnTo>
                      <a:pt x="11286" y="16329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1334" y="16281"/>
                    </a:lnTo>
                    <a:lnTo>
                      <a:pt x="12103" y="16041"/>
                    </a:lnTo>
                    <a:lnTo>
                      <a:pt x="12775" y="15657"/>
                    </a:lnTo>
                    <a:lnTo>
                      <a:pt x="13399" y="15273"/>
                    </a:lnTo>
                    <a:lnTo>
                      <a:pt x="13976" y="14840"/>
                    </a:lnTo>
                    <a:lnTo>
                      <a:pt x="14504" y="14360"/>
                    </a:lnTo>
                    <a:lnTo>
                      <a:pt x="14984" y="13832"/>
                    </a:lnTo>
                    <a:lnTo>
                      <a:pt x="15368" y="13255"/>
                    </a:lnTo>
                    <a:lnTo>
                      <a:pt x="15705" y="12631"/>
                    </a:lnTo>
                    <a:lnTo>
                      <a:pt x="15993" y="12007"/>
                    </a:lnTo>
                    <a:lnTo>
                      <a:pt x="16233" y="11334"/>
                    </a:lnTo>
                    <a:lnTo>
                      <a:pt x="16377" y="10662"/>
                    </a:lnTo>
                    <a:lnTo>
                      <a:pt x="16521" y="9990"/>
                    </a:lnTo>
                    <a:lnTo>
                      <a:pt x="16569" y="9269"/>
                    </a:lnTo>
                    <a:lnTo>
                      <a:pt x="16617" y="8597"/>
                    </a:lnTo>
                    <a:lnTo>
                      <a:pt x="16569" y="7877"/>
                    </a:lnTo>
                    <a:lnTo>
                      <a:pt x="16473" y="7156"/>
                    </a:lnTo>
                    <a:lnTo>
                      <a:pt x="16329" y="6484"/>
                    </a:lnTo>
                    <a:lnTo>
                      <a:pt x="16137" y="5764"/>
                    </a:lnTo>
                    <a:lnTo>
                      <a:pt x="15897" y="5091"/>
                    </a:lnTo>
                    <a:lnTo>
                      <a:pt x="15608" y="4467"/>
                    </a:lnTo>
                    <a:lnTo>
                      <a:pt x="15272" y="3843"/>
                    </a:lnTo>
                    <a:lnTo>
                      <a:pt x="14888" y="3266"/>
                    </a:lnTo>
                    <a:lnTo>
                      <a:pt x="14456" y="2690"/>
                    </a:lnTo>
                    <a:lnTo>
                      <a:pt x="13976" y="2162"/>
                    </a:lnTo>
                    <a:lnTo>
                      <a:pt x="13447" y="1681"/>
                    </a:lnTo>
                    <a:lnTo>
                      <a:pt x="12871" y="1249"/>
                    </a:lnTo>
                    <a:lnTo>
                      <a:pt x="12247" y="913"/>
                    </a:lnTo>
                    <a:lnTo>
                      <a:pt x="11574" y="577"/>
                    </a:lnTo>
                    <a:lnTo>
                      <a:pt x="10902" y="337"/>
                    </a:lnTo>
                    <a:lnTo>
                      <a:pt x="10134" y="145"/>
                    </a:lnTo>
                    <a:lnTo>
                      <a:pt x="9317" y="49"/>
                    </a:lnTo>
                    <a:lnTo>
                      <a:pt x="8501" y="1"/>
                    </a:lnTo>
                    <a:lnTo>
                      <a:pt x="8501" y="1"/>
                    </a:lnTo>
                    <a:lnTo>
                      <a:pt x="850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45"/>
              <p:cNvSpPr/>
              <p:nvPr/>
            </p:nvSpPr>
            <p:spPr>
              <a:xfrm>
                <a:off x="7263000" y="1541575"/>
                <a:ext cx="78075" cy="20450"/>
              </a:xfrm>
              <a:custGeom>
                <a:avLst/>
                <a:gdLst/>
                <a:ahLst/>
                <a:cxnLst/>
                <a:rect l="l" t="t" r="r" b="b"/>
                <a:pathLst>
                  <a:path w="3123" h="818" extrusionOk="0">
                    <a:moveTo>
                      <a:pt x="721" y="1"/>
                    </a:moveTo>
                    <a:lnTo>
                      <a:pt x="1" y="289"/>
                    </a:lnTo>
                    <a:lnTo>
                      <a:pt x="961" y="337"/>
                    </a:lnTo>
                    <a:lnTo>
                      <a:pt x="1777" y="481"/>
                    </a:lnTo>
                    <a:lnTo>
                      <a:pt x="2546" y="625"/>
                    </a:lnTo>
                    <a:lnTo>
                      <a:pt x="3122" y="817"/>
                    </a:lnTo>
                    <a:lnTo>
                      <a:pt x="2882" y="481"/>
                    </a:lnTo>
                    <a:lnTo>
                      <a:pt x="2114" y="241"/>
                    </a:lnTo>
                    <a:lnTo>
                      <a:pt x="1393" y="145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45"/>
              <p:cNvSpPr/>
              <p:nvPr/>
            </p:nvSpPr>
            <p:spPr>
              <a:xfrm>
                <a:off x="7195775" y="1643650"/>
                <a:ext cx="150100" cy="151300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6052" extrusionOk="0">
                    <a:moveTo>
                      <a:pt x="2738" y="0"/>
                    </a:moveTo>
                    <a:lnTo>
                      <a:pt x="2545" y="96"/>
                    </a:lnTo>
                    <a:lnTo>
                      <a:pt x="2209" y="336"/>
                    </a:lnTo>
                    <a:lnTo>
                      <a:pt x="1297" y="1153"/>
                    </a:lnTo>
                    <a:lnTo>
                      <a:pt x="432" y="1969"/>
                    </a:lnTo>
                    <a:lnTo>
                      <a:pt x="96" y="2305"/>
                    </a:lnTo>
                    <a:lnTo>
                      <a:pt x="0" y="2497"/>
                    </a:lnTo>
                    <a:lnTo>
                      <a:pt x="0" y="2689"/>
                    </a:lnTo>
                    <a:lnTo>
                      <a:pt x="144" y="3170"/>
                    </a:lnTo>
                    <a:lnTo>
                      <a:pt x="528" y="4370"/>
                    </a:lnTo>
                    <a:lnTo>
                      <a:pt x="1153" y="6051"/>
                    </a:lnTo>
                    <a:lnTo>
                      <a:pt x="4034" y="6051"/>
                    </a:lnTo>
                    <a:lnTo>
                      <a:pt x="4466" y="6003"/>
                    </a:lnTo>
                    <a:lnTo>
                      <a:pt x="4755" y="6003"/>
                    </a:lnTo>
                    <a:lnTo>
                      <a:pt x="4851" y="5907"/>
                    </a:lnTo>
                    <a:lnTo>
                      <a:pt x="4947" y="5811"/>
                    </a:lnTo>
                    <a:lnTo>
                      <a:pt x="5139" y="5379"/>
                    </a:lnTo>
                    <a:lnTo>
                      <a:pt x="5379" y="4803"/>
                    </a:lnTo>
                    <a:lnTo>
                      <a:pt x="5571" y="4178"/>
                    </a:lnTo>
                    <a:lnTo>
                      <a:pt x="5763" y="3506"/>
                    </a:lnTo>
                    <a:lnTo>
                      <a:pt x="5907" y="2834"/>
                    </a:lnTo>
                    <a:lnTo>
                      <a:pt x="6003" y="2353"/>
                    </a:lnTo>
                    <a:lnTo>
                      <a:pt x="6003" y="2161"/>
                    </a:lnTo>
                    <a:lnTo>
                      <a:pt x="5955" y="2017"/>
                    </a:lnTo>
                    <a:lnTo>
                      <a:pt x="5907" y="1873"/>
                    </a:lnTo>
                    <a:lnTo>
                      <a:pt x="5763" y="1777"/>
                    </a:lnTo>
                    <a:lnTo>
                      <a:pt x="5427" y="1441"/>
                    </a:lnTo>
                    <a:lnTo>
                      <a:pt x="4899" y="1105"/>
                    </a:lnTo>
                    <a:lnTo>
                      <a:pt x="4370" y="816"/>
                    </a:lnTo>
                    <a:lnTo>
                      <a:pt x="3314" y="240"/>
                    </a:lnTo>
                    <a:lnTo>
                      <a:pt x="2930" y="48"/>
                    </a:lnTo>
                    <a:lnTo>
                      <a:pt x="273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45"/>
              <p:cNvSpPr/>
              <p:nvPr/>
            </p:nvSpPr>
            <p:spPr>
              <a:xfrm>
                <a:off x="6995250" y="1594425"/>
                <a:ext cx="129700" cy="148900"/>
              </a:xfrm>
              <a:custGeom>
                <a:avLst/>
                <a:gdLst/>
                <a:ahLst/>
                <a:cxnLst/>
                <a:rect l="l" t="t" r="r" b="b"/>
                <a:pathLst>
                  <a:path w="5188" h="5956" extrusionOk="0">
                    <a:moveTo>
                      <a:pt x="4419" y="0"/>
                    </a:moveTo>
                    <a:lnTo>
                      <a:pt x="3843" y="48"/>
                    </a:lnTo>
                    <a:lnTo>
                      <a:pt x="2690" y="192"/>
                    </a:lnTo>
                    <a:lnTo>
                      <a:pt x="1538" y="384"/>
                    </a:lnTo>
                    <a:lnTo>
                      <a:pt x="1154" y="480"/>
                    </a:lnTo>
                    <a:lnTo>
                      <a:pt x="961" y="528"/>
                    </a:lnTo>
                    <a:lnTo>
                      <a:pt x="865" y="768"/>
                    </a:lnTo>
                    <a:lnTo>
                      <a:pt x="721" y="1249"/>
                    </a:lnTo>
                    <a:lnTo>
                      <a:pt x="385" y="2641"/>
                    </a:lnTo>
                    <a:lnTo>
                      <a:pt x="1" y="4610"/>
                    </a:lnTo>
                    <a:lnTo>
                      <a:pt x="1154" y="5331"/>
                    </a:lnTo>
                    <a:lnTo>
                      <a:pt x="1970" y="5763"/>
                    </a:lnTo>
                    <a:lnTo>
                      <a:pt x="2306" y="5907"/>
                    </a:lnTo>
                    <a:lnTo>
                      <a:pt x="2498" y="5955"/>
                    </a:lnTo>
                    <a:lnTo>
                      <a:pt x="2690" y="5859"/>
                    </a:lnTo>
                    <a:lnTo>
                      <a:pt x="3026" y="5619"/>
                    </a:lnTo>
                    <a:lnTo>
                      <a:pt x="3939" y="4947"/>
                    </a:lnTo>
                    <a:lnTo>
                      <a:pt x="4803" y="4274"/>
                    </a:lnTo>
                    <a:lnTo>
                      <a:pt x="5092" y="4034"/>
                    </a:lnTo>
                    <a:lnTo>
                      <a:pt x="5188" y="3842"/>
                    </a:lnTo>
                    <a:lnTo>
                      <a:pt x="5092" y="3170"/>
                    </a:lnTo>
                    <a:lnTo>
                      <a:pt x="4899" y="1873"/>
                    </a:lnTo>
                    <a:lnTo>
                      <a:pt x="4659" y="624"/>
                    </a:lnTo>
                    <a:lnTo>
                      <a:pt x="4515" y="192"/>
                    </a:lnTo>
                    <a:lnTo>
                      <a:pt x="4467" y="48"/>
                    </a:lnTo>
                    <a:lnTo>
                      <a:pt x="441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45"/>
              <p:cNvSpPr/>
              <p:nvPr/>
            </p:nvSpPr>
            <p:spPr>
              <a:xfrm>
                <a:off x="7142925" y="1480350"/>
                <a:ext cx="159725" cy="99675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3987" extrusionOk="0">
                    <a:moveTo>
                      <a:pt x="2402" y="1"/>
                    </a:moveTo>
                    <a:lnTo>
                      <a:pt x="1970" y="193"/>
                    </a:lnTo>
                    <a:lnTo>
                      <a:pt x="1154" y="625"/>
                    </a:lnTo>
                    <a:lnTo>
                      <a:pt x="337" y="1057"/>
                    </a:lnTo>
                    <a:lnTo>
                      <a:pt x="97" y="1249"/>
                    </a:lnTo>
                    <a:lnTo>
                      <a:pt x="1" y="1345"/>
                    </a:lnTo>
                    <a:lnTo>
                      <a:pt x="241" y="2306"/>
                    </a:lnTo>
                    <a:lnTo>
                      <a:pt x="433" y="3122"/>
                    </a:lnTo>
                    <a:lnTo>
                      <a:pt x="2450" y="3554"/>
                    </a:lnTo>
                    <a:lnTo>
                      <a:pt x="4563" y="3987"/>
                    </a:lnTo>
                    <a:lnTo>
                      <a:pt x="4900" y="3843"/>
                    </a:lnTo>
                    <a:lnTo>
                      <a:pt x="5524" y="3458"/>
                    </a:lnTo>
                    <a:lnTo>
                      <a:pt x="6100" y="3026"/>
                    </a:lnTo>
                    <a:lnTo>
                      <a:pt x="6292" y="2882"/>
                    </a:lnTo>
                    <a:lnTo>
                      <a:pt x="6388" y="2786"/>
                    </a:lnTo>
                    <a:lnTo>
                      <a:pt x="6340" y="2642"/>
                    </a:lnTo>
                    <a:lnTo>
                      <a:pt x="6196" y="2402"/>
                    </a:lnTo>
                    <a:lnTo>
                      <a:pt x="5764" y="1730"/>
                    </a:lnTo>
                    <a:lnTo>
                      <a:pt x="5140" y="817"/>
                    </a:lnTo>
                    <a:lnTo>
                      <a:pt x="3603" y="289"/>
                    </a:lnTo>
                    <a:lnTo>
                      <a:pt x="2834" y="97"/>
                    </a:lnTo>
                    <a:lnTo>
                      <a:pt x="24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45"/>
              <p:cNvSpPr/>
              <p:nvPr/>
            </p:nvSpPr>
            <p:spPr>
              <a:xfrm>
                <a:off x="7051700" y="1790125"/>
                <a:ext cx="124875" cy="100875"/>
              </a:xfrm>
              <a:custGeom>
                <a:avLst/>
                <a:gdLst/>
                <a:ahLst/>
                <a:cxnLst/>
                <a:rect l="l" t="t" r="r" b="b"/>
                <a:pathLst>
                  <a:path w="4995" h="4035" extrusionOk="0">
                    <a:moveTo>
                      <a:pt x="672" y="0"/>
                    </a:moveTo>
                    <a:lnTo>
                      <a:pt x="336" y="624"/>
                    </a:lnTo>
                    <a:lnTo>
                      <a:pt x="96" y="1153"/>
                    </a:lnTo>
                    <a:lnTo>
                      <a:pt x="0" y="1489"/>
                    </a:lnTo>
                    <a:lnTo>
                      <a:pt x="0" y="1633"/>
                    </a:lnTo>
                    <a:lnTo>
                      <a:pt x="48" y="1825"/>
                    </a:lnTo>
                    <a:lnTo>
                      <a:pt x="288" y="2401"/>
                    </a:lnTo>
                    <a:lnTo>
                      <a:pt x="576" y="3122"/>
                    </a:lnTo>
                    <a:lnTo>
                      <a:pt x="768" y="3218"/>
                    </a:lnTo>
                    <a:lnTo>
                      <a:pt x="1105" y="3362"/>
                    </a:lnTo>
                    <a:lnTo>
                      <a:pt x="1921" y="3650"/>
                    </a:lnTo>
                    <a:lnTo>
                      <a:pt x="3122" y="4034"/>
                    </a:lnTo>
                    <a:lnTo>
                      <a:pt x="3410" y="4034"/>
                    </a:lnTo>
                    <a:lnTo>
                      <a:pt x="4082" y="3890"/>
                    </a:lnTo>
                    <a:lnTo>
                      <a:pt x="4707" y="3698"/>
                    </a:lnTo>
                    <a:lnTo>
                      <a:pt x="4899" y="3602"/>
                    </a:lnTo>
                    <a:lnTo>
                      <a:pt x="4947" y="3554"/>
                    </a:lnTo>
                    <a:lnTo>
                      <a:pt x="4995" y="3506"/>
                    </a:lnTo>
                    <a:lnTo>
                      <a:pt x="4947" y="2497"/>
                    </a:lnTo>
                    <a:lnTo>
                      <a:pt x="4947" y="1873"/>
                    </a:lnTo>
                    <a:lnTo>
                      <a:pt x="4899" y="1537"/>
                    </a:lnTo>
                    <a:lnTo>
                      <a:pt x="4707" y="1393"/>
                    </a:lnTo>
                    <a:lnTo>
                      <a:pt x="4226" y="1201"/>
                    </a:lnTo>
                    <a:lnTo>
                      <a:pt x="2786" y="672"/>
                    </a:lnTo>
                    <a:lnTo>
                      <a:pt x="67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45"/>
              <p:cNvSpPr/>
              <p:nvPr/>
            </p:nvSpPr>
            <p:spPr>
              <a:xfrm>
                <a:off x="7012075" y="1497150"/>
                <a:ext cx="153700" cy="145325"/>
              </a:xfrm>
              <a:custGeom>
                <a:avLst/>
                <a:gdLst/>
                <a:ahLst/>
                <a:cxnLst/>
                <a:rect l="l" t="t" r="r" b="b"/>
                <a:pathLst>
                  <a:path w="6148" h="5813" extrusionOk="0">
                    <a:moveTo>
                      <a:pt x="2594" y="1"/>
                    </a:moveTo>
                    <a:lnTo>
                      <a:pt x="2065" y="289"/>
                    </a:lnTo>
                    <a:lnTo>
                      <a:pt x="2882" y="289"/>
                    </a:lnTo>
                    <a:lnTo>
                      <a:pt x="3890" y="385"/>
                    </a:lnTo>
                    <a:lnTo>
                      <a:pt x="4947" y="529"/>
                    </a:lnTo>
                    <a:lnTo>
                      <a:pt x="5907" y="673"/>
                    </a:lnTo>
                    <a:lnTo>
                      <a:pt x="5763" y="2210"/>
                    </a:lnTo>
                    <a:lnTo>
                      <a:pt x="1777" y="5476"/>
                    </a:lnTo>
                    <a:lnTo>
                      <a:pt x="432" y="4371"/>
                    </a:lnTo>
                    <a:lnTo>
                      <a:pt x="240" y="1730"/>
                    </a:lnTo>
                    <a:lnTo>
                      <a:pt x="0" y="2018"/>
                    </a:lnTo>
                    <a:lnTo>
                      <a:pt x="192" y="4900"/>
                    </a:lnTo>
                    <a:lnTo>
                      <a:pt x="1777" y="5812"/>
                    </a:lnTo>
                    <a:lnTo>
                      <a:pt x="6003" y="2354"/>
                    </a:lnTo>
                    <a:lnTo>
                      <a:pt x="6147" y="481"/>
                    </a:lnTo>
                    <a:lnTo>
                      <a:pt x="6051" y="481"/>
                    </a:lnTo>
                    <a:lnTo>
                      <a:pt x="4611" y="193"/>
                    </a:lnTo>
                    <a:lnTo>
                      <a:pt x="3554" y="49"/>
                    </a:lnTo>
                    <a:lnTo>
                      <a:pt x="30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45"/>
              <p:cNvSpPr/>
              <p:nvPr/>
            </p:nvSpPr>
            <p:spPr>
              <a:xfrm>
                <a:off x="7052900" y="1566800"/>
                <a:ext cx="325375" cy="286975"/>
              </a:xfrm>
              <a:custGeom>
                <a:avLst/>
                <a:gdLst/>
                <a:ahLst/>
                <a:cxnLst/>
                <a:rect l="l" t="t" r="r" b="b"/>
                <a:pathLst>
                  <a:path w="13015" h="11479" extrusionOk="0">
                    <a:moveTo>
                      <a:pt x="7924" y="0"/>
                    </a:moveTo>
                    <a:lnTo>
                      <a:pt x="8405" y="3650"/>
                    </a:lnTo>
                    <a:lnTo>
                      <a:pt x="7012" y="5763"/>
                    </a:lnTo>
                    <a:lnTo>
                      <a:pt x="2690" y="4755"/>
                    </a:lnTo>
                    <a:lnTo>
                      <a:pt x="0" y="6244"/>
                    </a:lnTo>
                    <a:lnTo>
                      <a:pt x="0" y="6292"/>
                    </a:lnTo>
                    <a:lnTo>
                      <a:pt x="0" y="6724"/>
                    </a:lnTo>
                    <a:lnTo>
                      <a:pt x="48" y="7156"/>
                    </a:lnTo>
                    <a:lnTo>
                      <a:pt x="96" y="7732"/>
                    </a:lnTo>
                    <a:lnTo>
                      <a:pt x="240" y="8357"/>
                    </a:lnTo>
                    <a:lnTo>
                      <a:pt x="528" y="9029"/>
                    </a:lnTo>
                    <a:lnTo>
                      <a:pt x="672" y="9365"/>
                    </a:lnTo>
                    <a:lnTo>
                      <a:pt x="913" y="9750"/>
                    </a:lnTo>
                    <a:lnTo>
                      <a:pt x="1153" y="10086"/>
                    </a:lnTo>
                    <a:lnTo>
                      <a:pt x="1393" y="10422"/>
                    </a:lnTo>
                    <a:lnTo>
                      <a:pt x="3122" y="11478"/>
                    </a:lnTo>
                    <a:lnTo>
                      <a:pt x="3170" y="11478"/>
                    </a:lnTo>
                    <a:lnTo>
                      <a:pt x="5235" y="10278"/>
                    </a:lnTo>
                    <a:lnTo>
                      <a:pt x="6387" y="9605"/>
                    </a:lnTo>
                    <a:lnTo>
                      <a:pt x="6964" y="9221"/>
                    </a:lnTo>
                    <a:lnTo>
                      <a:pt x="8693" y="7732"/>
                    </a:lnTo>
                    <a:lnTo>
                      <a:pt x="11766" y="5187"/>
                    </a:lnTo>
                    <a:lnTo>
                      <a:pt x="11766" y="5139"/>
                    </a:lnTo>
                    <a:lnTo>
                      <a:pt x="12199" y="4611"/>
                    </a:lnTo>
                    <a:lnTo>
                      <a:pt x="13015" y="3506"/>
                    </a:lnTo>
                    <a:lnTo>
                      <a:pt x="12919" y="3122"/>
                    </a:lnTo>
                    <a:lnTo>
                      <a:pt x="12199" y="4179"/>
                    </a:lnTo>
                    <a:lnTo>
                      <a:pt x="11574" y="4995"/>
                    </a:lnTo>
                    <a:lnTo>
                      <a:pt x="9029" y="7108"/>
                    </a:lnTo>
                    <a:lnTo>
                      <a:pt x="6772" y="9029"/>
                    </a:lnTo>
                    <a:lnTo>
                      <a:pt x="6339" y="9317"/>
                    </a:lnTo>
                    <a:lnTo>
                      <a:pt x="5379" y="9894"/>
                    </a:lnTo>
                    <a:lnTo>
                      <a:pt x="3122" y="11190"/>
                    </a:lnTo>
                    <a:lnTo>
                      <a:pt x="1585" y="10230"/>
                    </a:lnTo>
                    <a:lnTo>
                      <a:pt x="1153" y="9653"/>
                    </a:lnTo>
                    <a:lnTo>
                      <a:pt x="817" y="9029"/>
                    </a:lnTo>
                    <a:lnTo>
                      <a:pt x="576" y="8453"/>
                    </a:lnTo>
                    <a:lnTo>
                      <a:pt x="432" y="7877"/>
                    </a:lnTo>
                    <a:lnTo>
                      <a:pt x="336" y="7348"/>
                    </a:lnTo>
                    <a:lnTo>
                      <a:pt x="288" y="6964"/>
                    </a:lnTo>
                    <a:lnTo>
                      <a:pt x="240" y="6388"/>
                    </a:lnTo>
                    <a:lnTo>
                      <a:pt x="2738" y="5043"/>
                    </a:lnTo>
                    <a:lnTo>
                      <a:pt x="7108" y="6052"/>
                    </a:lnTo>
                    <a:lnTo>
                      <a:pt x="8693" y="3698"/>
                    </a:lnTo>
                    <a:lnTo>
                      <a:pt x="821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45"/>
              <p:cNvSpPr/>
              <p:nvPr/>
            </p:nvSpPr>
            <p:spPr>
              <a:xfrm>
                <a:off x="7305025" y="1774500"/>
                <a:ext cx="21625" cy="6967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2787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144" y="577"/>
                    </a:lnTo>
                    <a:lnTo>
                      <a:pt x="337" y="1297"/>
                    </a:lnTo>
                    <a:lnTo>
                      <a:pt x="625" y="2786"/>
                    </a:lnTo>
                    <a:lnTo>
                      <a:pt x="865" y="2546"/>
                    </a:lnTo>
                    <a:lnTo>
                      <a:pt x="529" y="1105"/>
                    </a:lnTo>
                    <a:lnTo>
                      <a:pt x="385" y="481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45"/>
              <p:cNvSpPr/>
              <p:nvPr/>
            </p:nvSpPr>
            <p:spPr>
              <a:xfrm>
                <a:off x="6968850" y="1702475"/>
                <a:ext cx="3725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0" extrusionOk="0">
                    <a:moveTo>
                      <a:pt x="1393" y="0"/>
                    </a:moveTo>
                    <a:lnTo>
                      <a:pt x="1201" y="96"/>
                    </a:lnTo>
                    <a:lnTo>
                      <a:pt x="817" y="336"/>
                    </a:lnTo>
                    <a:lnTo>
                      <a:pt x="385" y="673"/>
                    </a:lnTo>
                    <a:lnTo>
                      <a:pt x="192" y="865"/>
                    </a:lnTo>
                    <a:lnTo>
                      <a:pt x="0" y="1105"/>
                    </a:lnTo>
                    <a:lnTo>
                      <a:pt x="96" y="1489"/>
                    </a:lnTo>
                    <a:lnTo>
                      <a:pt x="192" y="1249"/>
                    </a:lnTo>
                    <a:lnTo>
                      <a:pt x="385" y="1009"/>
                    </a:lnTo>
                    <a:lnTo>
                      <a:pt x="625" y="817"/>
                    </a:lnTo>
                    <a:lnTo>
                      <a:pt x="865" y="625"/>
                    </a:lnTo>
                    <a:lnTo>
                      <a:pt x="1297" y="336"/>
                    </a:lnTo>
                    <a:lnTo>
                      <a:pt x="1489" y="240"/>
                    </a:lnTo>
                    <a:lnTo>
                      <a:pt x="139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45"/>
              <p:cNvSpPr/>
              <p:nvPr/>
            </p:nvSpPr>
            <p:spPr>
              <a:xfrm>
                <a:off x="7014475" y="1824925"/>
                <a:ext cx="51650" cy="132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530" extrusionOk="0">
                    <a:moveTo>
                      <a:pt x="2017" y="1"/>
                    </a:moveTo>
                    <a:lnTo>
                      <a:pt x="1009" y="145"/>
                    </a:lnTo>
                    <a:lnTo>
                      <a:pt x="0" y="289"/>
                    </a:lnTo>
                    <a:lnTo>
                      <a:pt x="192" y="529"/>
                    </a:lnTo>
                    <a:lnTo>
                      <a:pt x="1393" y="337"/>
                    </a:lnTo>
                    <a:lnTo>
                      <a:pt x="2065" y="241"/>
                    </a:lnTo>
                    <a:lnTo>
                      <a:pt x="20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45"/>
              <p:cNvSpPr/>
              <p:nvPr/>
            </p:nvSpPr>
            <p:spPr>
              <a:xfrm>
                <a:off x="7164550" y="1865750"/>
                <a:ext cx="30050" cy="31250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250" extrusionOk="0">
                    <a:moveTo>
                      <a:pt x="241" y="1"/>
                    </a:moveTo>
                    <a:lnTo>
                      <a:pt x="0" y="97"/>
                    </a:lnTo>
                    <a:lnTo>
                      <a:pt x="241" y="481"/>
                    </a:lnTo>
                    <a:lnTo>
                      <a:pt x="529" y="817"/>
                    </a:lnTo>
                    <a:lnTo>
                      <a:pt x="913" y="1249"/>
                    </a:lnTo>
                    <a:lnTo>
                      <a:pt x="1201" y="1201"/>
                    </a:lnTo>
                    <a:lnTo>
                      <a:pt x="817" y="769"/>
                    </a:lnTo>
                    <a:lnTo>
                      <a:pt x="481" y="385"/>
                    </a:lnTo>
                    <a:lnTo>
                      <a:pt x="24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18" name="Google Shape;2918;p45"/>
            <p:cNvGrpSpPr/>
            <p:nvPr/>
          </p:nvGrpSpPr>
          <p:grpSpPr>
            <a:xfrm>
              <a:off x="4194880" y="328742"/>
              <a:ext cx="413138" cy="962024"/>
              <a:chOff x="4194880" y="328742"/>
              <a:chExt cx="413138" cy="962024"/>
            </a:xfrm>
          </p:grpSpPr>
          <p:sp>
            <p:nvSpPr>
              <p:cNvPr id="2919" name="Google Shape;2919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1" name="Google Shape;2921;p45"/>
            <p:cNvGrpSpPr/>
            <p:nvPr/>
          </p:nvGrpSpPr>
          <p:grpSpPr>
            <a:xfrm rot="10800000">
              <a:off x="5732238" y="773817"/>
              <a:ext cx="413138" cy="962024"/>
              <a:chOff x="4194880" y="328742"/>
              <a:chExt cx="413138" cy="962024"/>
            </a:xfrm>
          </p:grpSpPr>
          <p:sp>
            <p:nvSpPr>
              <p:cNvPr id="2922" name="Google Shape;2922;p45"/>
              <p:cNvSpPr/>
              <p:nvPr/>
            </p:nvSpPr>
            <p:spPr>
              <a:xfrm flipH="1">
                <a:off x="4194880" y="328742"/>
                <a:ext cx="413138" cy="475806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45"/>
              <p:cNvSpPr/>
              <p:nvPr/>
            </p:nvSpPr>
            <p:spPr>
              <a:xfrm rot="-2306925" flipH="1">
                <a:off x="4256692" y="959568"/>
                <a:ext cx="247590" cy="285134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24" name="Google Shape;2924;p45"/>
          <p:cNvGrpSpPr/>
          <p:nvPr/>
        </p:nvGrpSpPr>
        <p:grpSpPr>
          <a:xfrm rot="386444" flipH="1">
            <a:off x="5482873" y="1212338"/>
            <a:ext cx="2962115" cy="3778528"/>
            <a:chOff x="5111475" y="3562250"/>
            <a:chExt cx="901700" cy="1150225"/>
          </a:xfrm>
        </p:grpSpPr>
        <p:sp>
          <p:nvSpPr>
            <p:cNvPr id="2925" name="Google Shape;2925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extrusionOk="0">
                  <a:moveTo>
                    <a:pt x="11574" y="1"/>
                  </a:moveTo>
                  <a:lnTo>
                    <a:pt x="10998" y="625"/>
                  </a:lnTo>
                  <a:lnTo>
                    <a:pt x="10422" y="1153"/>
                  </a:lnTo>
                  <a:lnTo>
                    <a:pt x="9846" y="1634"/>
                  </a:lnTo>
                  <a:lnTo>
                    <a:pt x="9317" y="2066"/>
                  </a:lnTo>
                  <a:lnTo>
                    <a:pt x="8789" y="2402"/>
                  </a:lnTo>
                  <a:lnTo>
                    <a:pt x="8309" y="2738"/>
                  </a:lnTo>
                  <a:lnTo>
                    <a:pt x="7828" y="2978"/>
                  </a:lnTo>
                  <a:lnTo>
                    <a:pt x="7348" y="3170"/>
                  </a:lnTo>
                  <a:lnTo>
                    <a:pt x="6916" y="3314"/>
                  </a:lnTo>
                  <a:lnTo>
                    <a:pt x="6484" y="3459"/>
                  </a:lnTo>
                  <a:lnTo>
                    <a:pt x="6052" y="3507"/>
                  </a:lnTo>
                  <a:lnTo>
                    <a:pt x="5667" y="3555"/>
                  </a:lnTo>
                  <a:lnTo>
                    <a:pt x="4947" y="3555"/>
                  </a:lnTo>
                  <a:lnTo>
                    <a:pt x="4275" y="3411"/>
                  </a:lnTo>
                  <a:lnTo>
                    <a:pt x="3698" y="3170"/>
                  </a:lnTo>
                  <a:lnTo>
                    <a:pt x="3218" y="2930"/>
                  </a:lnTo>
                  <a:lnTo>
                    <a:pt x="2786" y="2642"/>
                  </a:lnTo>
                  <a:lnTo>
                    <a:pt x="2450" y="2306"/>
                  </a:lnTo>
                  <a:lnTo>
                    <a:pt x="2162" y="2066"/>
                  </a:lnTo>
                  <a:lnTo>
                    <a:pt x="1969" y="1826"/>
                  </a:lnTo>
                  <a:lnTo>
                    <a:pt x="1825" y="1586"/>
                  </a:lnTo>
                  <a:lnTo>
                    <a:pt x="0" y="6868"/>
                  </a:lnTo>
                  <a:lnTo>
                    <a:pt x="1633" y="4563"/>
                  </a:lnTo>
                  <a:lnTo>
                    <a:pt x="1681" y="4659"/>
                  </a:lnTo>
                  <a:lnTo>
                    <a:pt x="1921" y="4899"/>
                  </a:lnTo>
                  <a:lnTo>
                    <a:pt x="2306" y="5235"/>
                  </a:lnTo>
                  <a:lnTo>
                    <a:pt x="2882" y="5620"/>
                  </a:lnTo>
                  <a:lnTo>
                    <a:pt x="3266" y="5812"/>
                  </a:lnTo>
                  <a:lnTo>
                    <a:pt x="3698" y="6004"/>
                  </a:lnTo>
                  <a:lnTo>
                    <a:pt x="4179" y="6148"/>
                  </a:lnTo>
                  <a:lnTo>
                    <a:pt x="4755" y="6292"/>
                  </a:lnTo>
                  <a:lnTo>
                    <a:pt x="5379" y="6436"/>
                  </a:lnTo>
                  <a:lnTo>
                    <a:pt x="6100" y="6532"/>
                  </a:lnTo>
                  <a:lnTo>
                    <a:pt x="6868" y="6580"/>
                  </a:lnTo>
                  <a:lnTo>
                    <a:pt x="7732" y="6580"/>
                  </a:lnTo>
                  <a:lnTo>
                    <a:pt x="8165" y="6532"/>
                  </a:lnTo>
                  <a:lnTo>
                    <a:pt x="8597" y="6484"/>
                  </a:lnTo>
                  <a:lnTo>
                    <a:pt x="9077" y="6388"/>
                  </a:lnTo>
                  <a:lnTo>
                    <a:pt x="9509" y="6244"/>
                  </a:lnTo>
                  <a:lnTo>
                    <a:pt x="10374" y="5908"/>
                  </a:lnTo>
                  <a:lnTo>
                    <a:pt x="11238" y="5476"/>
                  </a:lnTo>
                  <a:lnTo>
                    <a:pt x="12055" y="4995"/>
                  </a:lnTo>
                  <a:lnTo>
                    <a:pt x="12871" y="4467"/>
                  </a:lnTo>
                  <a:lnTo>
                    <a:pt x="13592" y="3891"/>
                  </a:lnTo>
                  <a:lnTo>
                    <a:pt x="14312" y="3314"/>
                  </a:lnTo>
                  <a:lnTo>
                    <a:pt x="14936" y="2690"/>
                  </a:lnTo>
                  <a:lnTo>
                    <a:pt x="15561" y="2162"/>
                  </a:lnTo>
                  <a:lnTo>
                    <a:pt x="16473" y="1153"/>
                  </a:lnTo>
                  <a:lnTo>
                    <a:pt x="17097" y="433"/>
                  </a:lnTo>
                  <a:lnTo>
                    <a:pt x="17289" y="145"/>
                  </a:lnTo>
                  <a:lnTo>
                    <a:pt x="11574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45"/>
            <p:cNvSpPr/>
            <p:nvPr/>
          </p:nvSpPr>
          <p:spPr>
            <a:xfrm>
              <a:off x="5113875" y="4345050"/>
              <a:ext cx="432250" cy="171725"/>
            </a:xfrm>
            <a:custGeom>
              <a:avLst/>
              <a:gdLst/>
              <a:ahLst/>
              <a:cxnLst/>
              <a:rect l="l" t="t" r="r" b="b"/>
              <a:pathLst>
                <a:path w="17290" h="6869" fill="none" extrusionOk="0">
                  <a:moveTo>
                    <a:pt x="17289" y="145"/>
                  </a:moveTo>
                  <a:lnTo>
                    <a:pt x="17289" y="145"/>
                  </a:lnTo>
                  <a:lnTo>
                    <a:pt x="17097" y="433"/>
                  </a:lnTo>
                  <a:lnTo>
                    <a:pt x="16473" y="1153"/>
                  </a:lnTo>
                  <a:lnTo>
                    <a:pt x="15561" y="2162"/>
                  </a:lnTo>
                  <a:lnTo>
                    <a:pt x="14936" y="2690"/>
                  </a:lnTo>
                  <a:lnTo>
                    <a:pt x="14312" y="3314"/>
                  </a:lnTo>
                  <a:lnTo>
                    <a:pt x="13592" y="3891"/>
                  </a:lnTo>
                  <a:lnTo>
                    <a:pt x="12871" y="4467"/>
                  </a:lnTo>
                  <a:lnTo>
                    <a:pt x="12055" y="4995"/>
                  </a:lnTo>
                  <a:lnTo>
                    <a:pt x="11238" y="5476"/>
                  </a:lnTo>
                  <a:lnTo>
                    <a:pt x="10374" y="5908"/>
                  </a:lnTo>
                  <a:lnTo>
                    <a:pt x="9509" y="6244"/>
                  </a:lnTo>
                  <a:lnTo>
                    <a:pt x="9077" y="6388"/>
                  </a:lnTo>
                  <a:lnTo>
                    <a:pt x="8597" y="6484"/>
                  </a:lnTo>
                  <a:lnTo>
                    <a:pt x="8165" y="6532"/>
                  </a:lnTo>
                  <a:lnTo>
                    <a:pt x="7732" y="6580"/>
                  </a:lnTo>
                  <a:lnTo>
                    <a:pt x="7732" y="6580"/>
                  </a:lnTo>
                  <a:lnTo>
                    <a:pt x="6868" y="6580"/>
                  </a:lnTo>
                  <a:lnTo>
                    <a:pt x="6100" y="6532"/>
                  </a:lnTo>
                  <a:lnTo>
                    <a:pt x="5379" y="6436"/>
                  </a:lnTo>
                  <a:lnTo>
                    <a:pt x="4755" y="6292"/>
                  </a:lnTo>
                  <a:lnTo>
                    <a:pt x="4179" y="6148"/>
                  </a:lnTo>
                  <a:lnTo>
                    <a:pt x="3698" y="6004"/>
                  </a:lnTo>
                  <a:lnTo>
                    <a:pt x="3266" y="5812"/>
                  </a:lnTo>
                  <a:lnTo>
                    <a:pt x="2882" y="5620"/>
                  </a:lnTo>
                  <a:lnTo>
                    <a:pt x="2306" y="5235"/>
                  </a:lnTo>
                  <a:lnTo>
                    <a:pt x="1921" y="4899"/>
                  </a:lnTo>
                  <a:lnTo>
                    <a:pt x="1681" y="4659"/>
                  </a:lnTo>
                  <a:lnTo>
                    <a:pt x="1633" y="4563"/>
                  </a:lnTo>
                  <a:lnTo>
                    <a:pt x="0" y="6868"/>
                  </a:lnTo>
                  <a:lnTo>
                    <a:pt x="1825" y="1586"/>
                  </a:lnTo>
                  <a:lnTo>
                    <a:pt x="1825" y="1586"/>
                  </a:lnTo>
                  <a:lnTo>
                    <a:pt x="1969" y="1826"/>
                  </a:lnTo>
                  <a:lnTo>
                    <a:pt x="2162" y="2066"/>
                  </a:lnTo>
                  <a:lnTo>
                    <a:pt x="2450" y="2306"/>
                  </a:lnTo>
                  <a:lnTo>
                    <a:pt x="2786" y="2642"/>
                  </a:lnTo>
                  <a:lnTo>
                    <a:pt x="3218" y="2930"/>
                  </a:lnTo>
                  <a:lnTo>
                    <a:pt x="3698" y="3170"/>
                  </a:lnTo>
                  <a:lnTo>
                    <a:pt x="4275" y="3411"/>
                  </a:lnTo>
                  <a:lnTo>
                    <a:pt x="4947" y="3555"/>
                  </a:lnTo>
                  <a:lnTo>
                    <a:pt x="5283" y="3555"/>
                  </a:lnTo>
                  <a:lnTo>
                    <a:pt x="5667" y="3555"/>
                  </a:lnTo>
                  <a:lnTo>
                    <a:pt x="6052" y="3507"/>
                  </a:lnTo>
                  <a:lnTo>
                    <a:pt x="6484" y="3459"/>
                  </a:lnTo>
                  <a:lnTo>
                    <a:pt x="6916" y="3314"/>
                  </a:lnTo>
                  <a:lnTo>
                    <a:pt x="7348" y="3170"/>
                  </a:lnTo>
                  <a:lnTo>
                    <a:pt x="7828" y="2978"/>
                  </a:lnTo>
                  <a:lnTo>
                    <a:pt x="8309" y="2738"/>
                  </a:lnTo>
                  <a:lnTo>
                    <a:pt x="8789" y="2402"/>
                  </a:lnTo>
                  <a:lnTo>
                    <a:pt x="9317" y="2066"/>
                  </a:lnTo>
                  <a:lnTo>
                    <a:pt x="9846" y="1634"/>
                  </a:lnTo>
                  <a:lnTo>
                    <a:pt x="10422" y="1153"/>
                  </a:lnTo>
                  <a:lnTo>
                    <a:pt x="10998" y="625"/>
                  </a:lnTo>
                  <a:lnTo>
                    <a:pt x="11574" y="1"/>
                  </a:lnTo>
                  <a:lnTo>
                    <a:pt x="17289" y="1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45"/>
            <p:cNvSpPr/>
            <p:nvPr/>
          </p:nvSpPr>
          <p:spPr>
            <a:xfrm>
              <a:off x="5271150" y="4427900"/>
              <a:ext cx="61250" cy="80475"/>
            </a:xfrm>
            <a:custGeom>
              <a:avLst/>
              <a:gdLst/>
              <a:ahLst/>
              <a:cxnLst/>
              <a:rect l="l" t="t" r="r" b="b"/>
              <a:pathLst>
                <a:path w="2450" h="3219" extrusionOk="0">
                  <a:moveTo>
                    <a:pt x="1441" y="3218"/>
                  </a:move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489" y="3218"/>
                  </a:move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37" y="3218"/>
                  </a:move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586" y="3218"/>
                  </a:move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close/>
                  <a:moveTo>
                    <a:pt x="1634" y="3218"/>
                  </a:moveTo>
                  <a:lnTo>
                    <a:pt x="1634" y="3218"/>
                  </a:lnTo>
                  <a:lnTo>
                    <a:pt x="1634" y="3218"/>
                  </a:lnTo>
                  <a:close/>
                  <a:moveTo>
                    <a:pt x="2018" y="3218"/>
                  </a:move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close/>
                  <a:moveTo>
                    <a:pt x="2066" y="3170"/>
                  </a:moveTo>
                  <a:lnTo>
                    <a:pt x="2066" y="3170"/>
                  </a:lnTo>
                  <a:lnTo>
                    <a:pt x="2066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162" y="3170"/>
                  </a:move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10" y="3170"/>
                  </a:move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258" y="3170"/>
                  </a:move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06" y="3170"/>
                  </a:move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close/>
                  <a:moveTo>
                    <a:pt x="2354" y="3170"/>
                  </a:move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354" y="3122"/>
                  </a:move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02" y="3122"/>
                  </a:move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close/>
                  <a:moveTo>
                    <a:pt x="2450" y="3122"/>
                  </a:move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close/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45"/>
            <p:cNvSpPr/>
            <p:nvPr/>
          </p:nvSpPr>
          <p:spPr>
            <a:xfrm>
              <a:off x="53071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45"/>
            <p:cNvSpPr/>
            <p:nvPr/>
          </p:nvSpPr>
          <p:spPr>
            <a:xfrm>
              <a:off x="5307175" y="45083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45"/>
            <p:cNvSpPr/>
            <p:nvPr/>
          </p:nvSpPr>
          <p:spPr>
            <a:xfrm>
              <a:off x="53083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45"/>
            <p:cNvSpPr/>
            <p:nvPr/>
          </p:nvSpPr>
          <p:spPr>
            <a:xfrm>
              <a:off x="5309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45"/>
            <p:cNvSpPr/>
            <p:nvPr/>
          </p:nvSpPr>
          <p:spPr>
            <a:xfrm>
              <a:off x="53107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45"/>
            <p:cNvSpPr/>
            <p:nvPr/>
          </p:nvSpPr>
          <p:spPr>
            <a:xfrm>
              <a:off x="53119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45"/>
            <p:cNvSpPr/>
            <p:nvPr/>
          </p:nvSpPr>
          <p:spPr>
            <a:xfrm>
              <a:off x="5321575" y="4508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45"/>
            <p:cNvSpPr/>
            <p:nvPr/>
          </p:nvSpPr>
          <p:spPr>
            <a:xfrm>
              <a:off x="5322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45"/>
            <p:cNvSpPr/>
            <p:nvPr/>
          </p:nvSpPr>
          <p:spPr>
            <a:xfrm>
              <a:off x="53251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45"/>
            <p:cNvSpPr/>
            <p:nvPr/>
          </p:nvSpPr>
          <p:spPr>
            <a:xfrm>
              <a:off x="53263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45"/>
            <p:cNvSpPr/>
            <p:nvPr/>
          </p:nvSpPr>
          <p:spPr>
            <a:xfrm>
              <a:off x="53275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45"/>
            <p:cNvSpPr/>
            <p:nvPr/>
          </p:nvSpPr>
          <p:spPr>
            <a:xfrm>
              <a:off x="53287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45"/>
            <p:cNvSpPr/>
            <p:nvPr/>
          </p:nvSpPr>
          <p:spPr>
            <a:xfrm>
              <a:off x="5329975" y="4507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45"/>
            <p:cNvSpPr/>
            <p:nvPr/>
          </p:nvSpPr>
          <p:spPr>
            <a:xfrm>
              <a:off x="53299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45"/>
            <p:cNvSpPr/>
            <p:nvPr/>
          </p:nvSpPr>
          <p:spPr>
            <a:xfrm>
              <a:off x="53311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45"/>
            <p:cNvSpPr/>
            <p:nvPr/>
          </p:nvSpPr>
          <p:spPr>
            <a:xfrm>
              <a:off x="5332375" y="4505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45"/>
            <p:cNvSpPr/>
            <p:nvPr/>
          </p:nvSpPr>
          <p:spPr>
            <a:xfrm>
              <a:off x="5271150" y="4427900"/>
              <a:ext cx="18050" cy="3625"/>
            </a:xfrm>
            <a:custGeom>
              <a:avLst/>
              <a:gdLst/>
              <a:ahLst/>
              <a:cxnLst/>
              <a:rect l="l" t="t" r="r" b="b"/>
              <a:pathLst>
                <a:path w="722" h="145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721" y="0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extrusionOk="0">
                  <a:moveTo>
                    <a:pt x="721" y="0"/>
                  </a:move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450" y="312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45"/>
            <p:cNvSpPr/>
            <p:nvPr/>
          </p:nvSpPr>
          <p:spPr>
            <a:xfrm>
              <a:off x="5271150" y="4427900"/>
              <a:ext cx="61250" cy="81675"/>
            </a:xfrm>
            <a:custGeom>
              <a:avLst/>
              <a:gdLst/>
              <a:ahLst/>
              <a:cxnLst/>
              <a:rect l="l" t="t" r="r" b="b"/>
              <a:pathLst>
                <a:path w="2450" h="3267" fill="none" extrusionOk="0">
                  <a:moveTo>
                    <a:pt x="721" y="0"/>
                  </a:moveTo>
                  <a:lnTo>
                    <a:pt x="721" y="0"/>
                  </a:lnTo>
                  <a:lnTo>
                    <a:pt x="1" y="145"/>
                  </a:lnTo>
                  <a:lnTo>
                    <a:pt x="1" y="145"/>
                  </a:lnTo>
                  <a:lnTo>
                    <a:pt x="673" y="1729"/>
                  </a:lnTo>
                  <a:lnTo>
                    <a:pt x="1009" y="2498"/>
                  </a:lnTo>
                  <a:lnTo>
                    <a:pt x="1345" y="3266"/>
                  </a:lnTo>
                  <a:lnTo>
                    <a:pt x="1345" y="3266"/>
                  </a:lnTo>
                  <a:lnTo>
                    <a:pt x="1441" y="3266"/>
                  </a:lnTo>
                  <a:lnTo>
                    <a:pt x="1441" y="3266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41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489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37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586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1634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18" y="3218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066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162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10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258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06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70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354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02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2450" y="3122"/>
                  </a:lnTo>
                  <a:lnTo>
                    <a:pt x="7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45"/>
            <p:cNvSpPr/>
            <p:nvPr/>
          </p:nvSpPr>
          <p:spPr>
            <a:xfrm>
              <a:off x="5111475" y="4382275"/>
              <a:ext cx="69650" cy="138100"/>
            </a:xfrm>
            <a:custGeom>
              <a:avLst/>
              <a:gdLst/>
              <a:ahLst/>
              <a:cxnLst/>
              <a:rect l="l" t="t" r="r" b="b"/>
              <a:pathLst>
                <a:path w="2786" h="5524" extrusionOk="0">
                  <a:moveTo>
                    <a:pt x="1633" y="0"/>
                  </a:moveTo>
                  <a:lnTo>
                    <a:pt x="769" y="2786"/>
                  </a:lnTo>
                  <a:lnTo>
                    <a:pt x="192" y="4659"/>
                  </a:lnTo>
                  <a:lnTo>
                    <a:pt x="0" y="5283"/>
                  </a:lnTo>
                  <a:lnTo>
                    <a:pt x="0" y="5523"/>
                  </a:lnTo>
                  <a:lnTo>
                    <a:pt x="96" y="5475"/>
                  </a:lnTo>
                  <a:lnTo>
                    <a:pt x="288" y="5283"/>
                  </a:lnTo>
                  <a:lnTo>
                    <a:pt x="817" y="4755"/>
                  </a:lnTo>
                  <a:lnTo>
                    <a:pt x="1393" y="4083"/>
                  </a:lnTo>
                  <a:lnTo>
                    <a:pt x="1585" y="3794"/>
                  </a:lnTo>
                  <a:lnTo>
                    <a:pt x="1681" y="3602"/>
                  </a:lnTo>
                  <a:lnTo>
                    <a:pt x="1777" y="3939"/>
                  </a:lnTo>
                  <a:lnTo>
                    <a:pt x="1873" y="4179"/>
                  </a:lnTo>
                  <a:lnTo>
                    <a:pt x="1969" y="4227"/>
                  </a:lnTo>
                  <a:lnTo>
                    <a:pt x="2065" y="4227"/>
                  </a:lnTo>
                  <a:lnTo>
                    <a:pt x="2306" y="4083"/>
                  </a:lnTo>
                  <a:lnTo>
                    <a:pt x="2594" y="3843"/>
                  </a:lnTo>
                  <a:lnTo>
                    <a:pt x="2690" y="3698"/>
                  </a:lnTo>
                  <a:lnTo>
                    <a:pt x="2786" y="3506"/>
                  </a:lnTo>
                  <a:lnTo>
                    <a:pt x="2786" y="3362"/>
                  </a:lnTo>
                  <a:lnTo>
                    <a:pt x="2786" y="3170"/>
                  </a:lnTo>
                  <a:lnTo>
                    <a:pt x="2690" y="3026"/>
                  </a:lnTo>
                  <a:lnTo>
                    <a:pt x="2594" y="2930"/>
                  </a:lnTo>
                  <a:lnTo>
                    <a:pt x="2354" y="2738"/>
                  </a:lnTo>
                  <a:lnTo>
                    <a:pt x="2113" y="2642"/>
                  </a:lnTo>
                  <a:lnTo>
                    <a:pt x="2017" y="2642"/>
                  </a:lnTo>
                  <a:lnTo>
                    <a:pt x="2450" y="1633"/>
                  </a:lnTo>
                  <a:lnTo>
                    <a:pt x="2690" y="961"/>
                  </a:lnTo>
                  <a:lnTo>
                    <a:pt x="2786" y="721"/>
                  </a:lnTo>
                  <a:lnTo>
                    <a:pt x="2786" y="577"/>
                  </a:lnTo>
                  <a:lnTo>
                    <a:pt x="2594" y="433"/>
                  </a:lnTo>
                  <a:lnTo>
                    <a:pt x="2209" y="241"/>
                  </a:lnTo>
                  <a:lnTo>
                    <a:pt x="1825" y="49"/>
                  </a:lnTo>
                  <a:lnTo>
                    <a:pt x="168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extrusionOk="0">
                  <a:moveTo>
                    <a:pt x="11382" y="0"/>
                  </a:moveTo>
                  <a:lnTo>
                    <a:pt x="6772" y="3410"/>
                  </a:lnTo>
                  <a:lnTo>
                    <a:pt x="6820" y="4226"/>
                  </a:lnTo>
                  <a:lnTo>
                    <a:pt x="6820" y="4995"/>
                  </a:lnTo>
                  <a:lnTo>
                    <a:pt x="6724" y="5715"/>
                  </a:lnTo>
                  <a:lnTo>
                    <a:pt x="6676" y="6339"/>
                  </a:lnTo>
                  <a:lnTo>
                    <a:pt x="6531" y="6964"/>
                  </a:lnTo>
                  <a:lnTo>
                    <a:pt x="6387" y="7492"/>
                  </a:lnTo>
                  <a:lnTo>
                    <a:pt x="6195" y="7972"/>
                  </a:lnTo>
                  <a:lnTo>
                    <a:pt x="5955" y="8404"/>
                  </a:lnTo>
                  <a:lnTo>
                    <a:pt x="5715" y="8837"/>
                  </a:lnTo>
                  <a:lnTo>
                    <a:pt x="5475" y="9173"/>
                  </a:lnTo>
                  <a:lnTo>
                    <a:pt x="5187" y="9461"/>
                  </a:lnTo>
                  <a:lnTo>
                    <a:pt x="4899" y="9749"/>
                  </a:lnTo>
                  <a:lnTo>
                    <a:pt x="4610" y="9989"/>
                  </a:lnTo>
                  <a:lnTo>
                    <a:pt x="4274" y="10181"/>
                  </a:lnTo>
                  <a:lnTo>
                    <a:pt x="3938" y="10325"/>
                  </a:lnTo>
                  <a:lnTo>
                    <a:pt x="3602" y="10469"/>
                  </a:lnTo>
                  <a:lnTo>
                    <a:pt x="2978" y="10662"/>
                  </a:lnTo>
                  <a:lnTo>
                    <a:pt x="2305" y="10758"/>
                  </a:lnTo>
                  <a:lnTo>
                    <a:pt x="1729" y="10806"/>
                  </a:lnTo>
                  <a:lnTo>
                    <a:pt x="1153" y="10806"/>
                  </a:lnTo>
                  <a:lnTo>
                    <a:pt x="720" y="10758"/>
                  </a:lnTo>
                  <a:lnTo>
                    <a:pt x="336" y="10710"/>
                  </a:lnTo>
                  <a:lnTo>
                    <a:pt x="0" y="10614"/>
                  </a:lnTo>
                  <a:lnTo>
                    <a:pt x="1825" y="15896"/>
                  </a:lnTo>
                  <a:lnTo>
                    <a:pt x="1825" y="15896"/>
                  </a:lnTo>
                  <a:lnTo>
                    <a:pt x="1681" y="13783"/>
                  </a:lnTo>
                  <a:lnTo>
                    <a:pt x="2161" y="13783"/>
                  </a:lnTo>
                  <a:lnTo>
                    <a:pt x="2786" y="13735"/>
                  </a:lnTo>
                  <a:lnTo>
                    <a:pt x="3506" y="13639"/>
                  </a:lnTo>
                  <a:lnTo>
                    <a:pt x="4418" y="13447"/>
                  </a:lnTo>
                  <a:lnTo>
                    <a:pt x="5427" y="13111"/>
                  </a:lnTo>
                  <a:lnTo>
                    <a:pt x="6003" y="12871"/>
                  </a:lnTo>
                  <a:lnTo>
                    <a:pt x="6531" y="12631"/>
                  </a:lnTo>
                  <a:lnTo>
                    <a:pt x="7108" y="12342"/>
                  </a:lnTo>
                  <a:lnTo>
                    <a:pt x="7684" y="12006"/>
                  </a:lnTo>
                  <a:lnTo>
                    <a:pt x="8020" y="11718"/>
                  </a:lnTo>
                  <a:lnTo>
                    <a:pt x="8356" y="11430"/>
                  </a:lnTo>
                  <a:lnTo>
                    <a:pt x="8693" y="11094"/>
                  </a:lnTo>
                  <a:lnTo>
                    <a:pt x="8981" y="10710"/>
                  </a:lnTo>
                  <a:lnTo>
                    <a:pt x="9221" y="10325"/>
                  </a:lnTo>
                  <a:lnTo>
                    <a:pt x="9509" y="9893"/>
                  </a:lnTo>
                  <a:lnTo>
                    <a:pt x="9941" y="8981"/>
                  </a:lnTo>
                  <a:lnTo>
                    <a:pt x="10325" y="8020"/>
                  </a:lnTo>
                  <a:lnTo>
                    <a:pt x="10614" y="7012"/>
                  </a:lnTo>
                  <a:lnTo>
                    <a:pt x="10854" y="6003"/>
                  </a:lnTo>
                  <a:lnTo>
                    <a:pt x="11046" y="4995"/>
                  </a:lnTo>
                  <a:lnTo>
                    <a:pt x="11190" y="4034"/>
                  </a:lnTo>
                  <a:lnTo>
                    <a:pt x="11286" y="3074"/>
                  </a:lnTo>
                  <a:lnTo>
                    <a:pt x="11382" y="1489"/>
                  </a:lnTo>
                  <a:lnTo>
                    <a:pt x="11382" y="384"/>
                  </a:lnTo>
                  <a:lnTo>
                    <a:pt x="11382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45"/>
            <p:cNvSpPr/>
            <p:nvPr/>
          </p:nvSpPr>
          <p:spPr>
            <a:xfrm>
              <a:off x="5336000" y="4311450"/>
              <a:ext cx="284575" cy="397425"/>
            </a:xfrm>
            <a:custGeom>
              <a:avLst/>
              <a:gdLst/>
              <a:ahLst/>
              <a:cxnLst/>
              <a:rect l="l" t="t" r="r" b="b"/>
              <a:pathLst>
                <a:path w="11383" h="15897" fill="none" extrusionOk="0">
                  <a:moveTo>
                    <a:pt x="11382" y="0"/>
                  </a:moveTo>
                  <a:lnTo>
                    <a:pt x="11382" y="0"/>
                  </a:lnTo>
                  <a:lnTo>
                    <a:pt x="11382" y="384"/>
                  </a:lnTo>
                  <a:lnTo>
                    <a:pt x="11382" y="1489"/>
                  </a:lnTo>
                  <a:lnTo>
                    <a:pt x="11286" y="3074"/>
                  </a:lnTo>
                  <a:lnTo>
                    <a:pt x="11190" y="4034"/>
                  </a:lnTo>
                  <a:lnTo>
                    <a:pt x="11046" y="4995"/>
                  </a:lnTo>
                  <a:lnTo>
                    <a:pt x="10854" y="6003"/>
                  </a:lnTo>
                  <a:lnTo>
                    <a:pt x="10614" y="7012"/>
                  </a:lnTo>
                  <a:lnTo>
                    <a:pt x="10325" y="8020"/>
                  </a:lnTo>
                  <a:lnTo>
                    <a:pt x="9941" y="8981"/>
                  </a:lnTo>
                  <a:lnTo>
                    <a:pt x="9509" y="9893"/>
                  </a:lnTo>
                  <a:lnTo>
                    <a:pt x="9221" y="10325"/>
                  </a:lnTo>
                  <a:lnTo>
                    <a:pt x="8981" y="10710"/>
                  </a:lnTo>
                  <a:lnTo>
                    <a:pt x="8693" y="11094"/>
                  </a:lnTo>
                  <a:lnTo>
                    <a:pt x="8356" y="11430"/>
                  </a:lnTo>
                  <a:lnTo>
                    <a:pt x="8020" y="11718"/>
                  </a:lnTo>
                  <a:lnTo>
                    <a:pt x="7684" y="12006"/>
                  </a:lnTo>
                  <a:lnTo>
                    <a:pt x="7684" y="12006"/>
                  </a:lnTo>
                  <a:lnTo>
                    <a:pt x="7108" y="12342"/>
                  </a:lnTo>
                  <a:lnTo>
                    <a:pt x="6531" y="12631"/>
                  </a:lnTo>
                  <a:lnTo>
                    <a:pt x="6003" y="12871"/>
                  </a:lnTo>
                  <a:lnTo>
                    <a:pt x="5427" y="13111"/>
                  </a:lnTo>
                  <a:lnTo>
                    <a:pt x="4418" y="13447"/>
                  </a:lnTo>
                  <a:lnTo>
                    <a:pt x="3506" y="13639"/>
                  </a:lnTo>
                  <a:lnTo>
                    <a:pt x="2786" y="13735"/>
                  </a:lnTo>
                  <a:lnTo>
                    <a:pt x="2161" y="13783"/>
                  </a:lnTo>
                  <a:lnTo>
                    <a:pt x="1681" y="13783"/>
                  </a:lnTo>
                  <a:lnTo>
                    <a:pt x="1825" y="15896"/>
                  </a:lnTo>
                  <a:lnTo>
                    <a:pt x="0" y="10614"/>
                  </a:lnTo>
                  <a:lnTo>
                    <a:pt x="0" y="10614"/>
                  </a:lnTo>
                  <a:lnTo>
                    <a:pt x="336" y="10710"/>
                  </a:lnTo>
                  <a:lnTo>
                    <a:pt x="720" y="10758"/>
                  </a:lnTo>
                  <a:lnTo>
                    <a:pt x="1153" y="10806"/>
                  </a:lnTo>
                  <a:lnTo>
                    <a:pt x="1729" y="10806"/>
                  </a:lnTo>
                  <a:lnTo>
                    <a:pt x="2305" y="10758"/>
                  </a:lnTo>
                  <a:lnTo>
                    <a:pt x="2978" y="10662"/>
                  </a:lnTo>
                  <a:lnTo>
                    <a:pt x="3602" y="10469"/>
                  </a:lnTo>
                  <a:lnTo>
                    <a:pt x="3938" y="10325"/>
                  </a:lnTo>
                  <a:lnTo>
                    <a:pt x="4274" y="10181"/>
                  </a:lnTo>
                  <a:lnTo>
                    <a:pt x="4610" y="9989"/>
                  </a:lnTo>
                  <a:lnTo>
                    <a:pt x="4899" y="9749"/>
                  </a:lnTo>
                  <a:lnTo>
                    <a:pt x="5187" y="9461"/>
                  </a:lnTo>
                  <a:lnTo>
                    <a:pt x="5475" y="9173"/>
                  </a:lnTo>
                  <a:lnTo>
                    <a:pt x="5715" y="8837"/>
                  </a:lnTo>
                  <a:lnTo>
                    <a:pt x="5955" y="8404"/>
                  </a:lnTo>
                  <a:lnTo>
                    <a:pt x="6195" y="7972"/>
                  </a:lnTo>
                  <a:lnTo>
                    <a:pt x="6387" y="7492"/>
                  </a:lnTo>
                  <a:lnTo>
                    <a:pt x="6531" y="6964"/>
                  </a:lnTo>
                  <a:lnTo>
                    <a:pt x="6676" y="6339"/>
                  </a:lnTo>
                  <a:lnTo>
                    <a:pt x="6724" y="5715"/>
                  </a:lnTo>
                  <a:lnTo>
                    <a:pt x="6820" y="4995"/>
                  </a:lnTo>
                  <a:lnTo>
                    <a:pt x="6820" y="4226"/>
                  </a:lnTo>
                  <a:lnTo>
                    <a:pt x="6772" y="3410"/>
                  </a:lnTo>
                  <a:lnTo>
                    <a:pt x="1138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45"/>
            <p:cNvSpPr/>
            <p:nvPr/>
          </p:nvSpPr>
          <p:spPr>
            <a:xfrm>
              <a:off x="5465650" y="4529950"/>
              <a:ext cx="14450" cy="19225"/>
            </a:xfrm>
            <a:custGeom>
              <a:avLst/>
              <a:gdLst/>
              <a:ahLst/>
              <a:cxnLst/>
              <a:rect l="l" t="t" r="r" b="b"/>
              <a:pathLst>
                <a:path w="578" h="769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289" y="433"/>
                  </a:lnTo>
                  <a:lnTo>
                    <a:pt x="577" y="1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extrusionOk="0">
                  <a:moveTo>
                    <a:pt x="577" y="1"/>
                  </a:moveTo>
                  <a:lnTo>
                    <a:pt x="289" y="433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45"/>
            <p:cNvSpPr/>
            <p:nvPr/>
          </p:nvSpPr>
          <p:spPr>
            <a:xfrm>
              <a:off x="5465650" y="4529950"/>
              <a:ext cx="108100" cy="54050"/>
            </a:xfrm>
            <a:custGeom>
              <a:avLst/>
              <a:gdLst/>
              <a:ahLst/>
              <a:cxnLst/>
              <a:rect l="l" t="t" r="r" b="b"/>
              <a:pathLst>
                <a:path w="4324" h="2162" fill="none" extrusionOk="0">
                  <a:moveTo>
                    <a:pt x="577" y="1"/>
                  </a:moveTo>
                  <a:lnTo>
                    <a:pt x="577" y="1"/>
                  </a:lnTo>
                  <a:lnTo>
                    <a:pt x="289" y="433"/>
                  </a:lnTo>
                  <a:lnTo>
                    <a:pt x="1" y="769"/>
                  </a:lnTo>
                  <a:lnTo>
                    <a:pt x="1" y="769"/>
                  </a:lnTo>
                  <a:lnTo>
                    <a:pt x="1826" y="1489"/>
                  </a:lnTo>
                  <a:lnTo>
                    <a:pt x="3651" y="2162"/>
                  </a:lnTo>
                  <a:lnTo>
                    <a:pt x="3651" y="2162"/>
                  </a:lnTo>
                  <a:lnTo>
                    <a:pt x="3987" y="1633"/>
                  </a:lnTo>
                  <a:lnTo>
                    <a:pt x="4323" y="1105"/>
                  </a:lnTo>
                  <a:lnTo>
                    <a:pt x="57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45"/>
            <p:cNvSpPr/>
            <p:nvPr/>
          </p:nvSpPr>
          <p:spPr>
            <a:xfrm>
              <a:off x="5331175" y="4571975"/>
              <a:ext cx="78075" cy="140500"/>
            </a:xfrm>
            <a:custGeom>
              <a:avLst/>
              <a:gdLst/>
              <a:ahLst/>
              <a:cxnLst/>
              <a:rect l="l" t="t" r="r" b="b"/>
              <a:pathLst>
                <a:path w="3123" h="5620" extrusionOk="0">
                  <a:moveTo>
                    <a:pt x="1009" y="0"/>
                  </a:moveTo>
                  <a:lnTo>
                    <a:pt x="577" y="48"/>
                  </a:lnTo>
                  <a:lnTo>
                    <a:pt x="193" y="145"/>
                  </a:lnTo>
                  <a:lnTo>
                    <a:pt x="49" y="193"/>
                  </a:lnTo>
                  <a:lnTo>
                    <a:pt x="1" y="241"/>
                  </a:lnTo>
                  <a:lnTo>
                    <a:pt x="1009" y="2978"/>
                  </a:lnTo>
                  <a:lnTo>
                    <a:pt x="1682" y="4803"/>
                  </a:lnTo>
                  <a:lnTo>
                    <a:pt x="1970" y="5379"/>
                  </a:lnTo>
                  <a:lnTo>
                    <a:pt x="2066" y="5619"/>
                  </a:lnTo>
                  <a:lnTo>
                    <a:pt x="2114" y="5475"/>
                  </a:lnTo>
                  <a:lnTo>
                    <a:pt x="2162" y="5235"/>
                  </a:lnTo>
                  <a:lnTo>
                    <a:pt x="2258" y="4467"/>
                  </a:lnTo>
                  <a:lnTo>
                    <a:pt x="2306" y="3602"/>
                  </a:lnTo>
                  <a:lnTo>
                    <a:pt x="2258" y="3266"/>
                  </a:lnTo>
                  <a:lnTo>
                    <a:pt x="2210" y="3074"/>
                  </a:lnTo>
                  <a:lnTo>
                    <a:pt x="2498" y="3266"/>
                  </a:lnTo>
                  <a:lnTo>
                    <a:pt x="2738" y="3362"/>
                  </a:lnTo>
                  <a:lnTo>
                    <a:pt x="2834" y="3362"/>
                  </a:lnTo>
                  <a:lnTo>
                    <a:pt x="2930" y="3314"/>
                  </a:lnTo>
                  <a:lnTo>
                    <a:pt x="3027" y="3074"/>
                  </a:lnTo>
                  <a:lnTo>
                    <a:pt x="3123" y="2690"/>
                  </a:lnTo>
                  <a:lnTo>
                    <a:pt x="3075" y="2498"/>
                  </a:lnTo>
                  <a:lnTo>
                    <a:pt x="3075" y="2306"/>
                  </a:lnTo>
                  <a:lnTo>
                    <a:pt x="2979" y="2162"/>
                  </a:lnTo>
                  <a:lnTo>
                    <a:pt x="2834" y="2066"/>
                  </a:lnTo>
                  <a:lnTo>
                    <a:pt x="2690" y="1970"/>
                  </a:lnTo>
                  <a:lnTo>
                    <a:pt x="2258" y="1970"/>
                  </a:lnTo>
                  <a:lnTo>
                    <a:pt x="2018" y="2018"/>
                  </a:lnTo>
                  <a:lnTo>
                    <a:pt x="1922" y="2066"/>
                  </a:lnTo>
                  <a:lnTo>
                    <a:pt x="1634" y="1057"/>
                  </a:lnTo>
                  <a:lnTo>
                    <a:pt x="1442" y="337"/>
                  </a:lnTo>
                  <a:lnTo>
                    <a:pt x="1346" y="97"/>
                  </a:lnTo>
                  <a:lnTo>
                    <a:pt x="125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extrusionOk="0">
                  <a:moveTo>
                    <a:pt x="4899" y="1"/>
                  </a:moveTo>
                  <a:lnTo>
                    <a:pt x="2210" y="1730"/>
                  </a:lnTo>
                  <a:lnTo>
                    <a:pt x="1" y="2690"/>
                  </a:lnTo>
                  <a:lnTo>
                    <a:pt x="2258" y="6868"/>
                  </a:lnTo>
                  <a:lnTo>
                    <a:pt x="3123" y="6532"/>
                  </a:lnTo>
                  <a:lnTo>
                    <a:pt x="4035" y="6100"/>
                  </a:lnTo>
                  <a:lnTo>
                    <a:pt x="4996" y="5620"/>
                  </a:lnTo>
                  <a:lnTo>
                    <a:pt x="5860" y="5091"/>
                  </a:lnTo>
                  <a:lnTo>
                    <a:pt x="7253" y="4227"/>
                  </a:lnTo>
                  <a:lnTo>
                    <a:pt x="7781" y="3843"/>
                  </a:lnTo>
                  <a:lnTo>
                    <a:pt x="8357" y="3651"/>
                  </a:lnTo>
                  <a:lnTo>
                    <a:pt x="8357" y="3651"/>
                  </a:lnTo>
                  <a:lnTo>
                    <a:pt x="7397" y="7253"/>
                  </a:lnTo>
                  <a:lnTo>
                    <a:pt x="12439" y="8693"/>
                  </a:lnTo>
                  <a:lnTo>
                    <a:pt x="12632" y="8261"/>
                  </a:lnTo>
                  <a:lnTo>
                    <a:pt x="12824" y="7781"/>
                  </a:lnTo>
                  <a:lnTo>
                    <a:pt x="13112" y="6772"/>
                  </a:lnTo>
                  <a:lnTo>
                    <a:pt x="13304" y="5716"/>
                  </a:lnTo>
                  <a:lnTo>
                    <a:pt x="13448" y="4707"/>
                  </a:lnTo>
                  <a:lnTo>
                    <a:pt x="13544" y="3795"/>
                  </a:lnTo>
                  <a:lnTo>
                    <a:pt x="13640" y="3074"/>
                  </a:lnTo>
                  <a:lnTo>
                    <a:pt x="13640" y="2402"/>
                  </a:lnTo>
                  <a:lnTo>
                    <a:pt x="4899" y="1"/>
                  </a:lnTo>
                  <a:close/>
                </a:path>
              </a:pathLst>
            </a:custGeom>
            <a:solidFill>
              <a:srgbClr val="4D6D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45"/>
            <p:cNvSpPr/>
            <p:nvPr/>
          </p:nvSpPr>
          <p:spPr>
            <a:xfrm>
              <a:off x="5280750" y="4345050"/>
              <a:ext cx="341025" cy="217350"/>
            </a:xfrm>
            <a:custGeom>
              <a:avLst/>
              <a:gdLst/>
              <a:ahLst/>
              <a:cxnLst/>
              <a:rect l="l" t="t" r="r" b="b"/>
              <a:pathLst>
                <a:path w="13641" h="8694" fill="none" extrusionOk="0">
                  <a:moveTo>
                    <a:pt x="13640" y="2402"/>
                  </a:moveTo>
                  <a:lnTo>
                    <a:pt x="13640" y="2402"/>
                  </a:lnTo>
                  <a:lnTo>
                    <a:pt x="13640" y="3074"/>
                  </a:lnTo>
                  <a:lnTo>
                    <a:pt x="13544" y="3795"/>
                  </a:lnTo>
                  <a:lnTo>
                    <a:pt x="13448" y="4707"/>
                  </a:lnTo>
                  <a:lnTo>
                    <a:pt x="13304" y="5716"/>
                  </a:lnTo>
                  <a:lnTo>
                    <a:pt x="13112" y="6772"/>
                  </a:lnTo>
                  <a:lnTo>
                    <a:pt x="12824" y="7781"/>
                  </a:lnTo>
                  <a:lnTo>
                    <a:pt x="12632" y="8261"/>
                  </a:lnTo>
                  <a:lnTo>
                    <a:pt x="12439" y="8693"/>
                  </a:lnTo>
                  <a:lnTo>
                    <a:pt x="7397" y="7253"/>
                  </a:lnTo>
                  <a:lnTo>
                    <a:pt x="8357" y="3651"/>
                  </a:lnTo>
                  <a:lnTo>
                    <a:pt x="7781" y="3843"/>
                  </a:lnTo>
                  <a:lnTo>
                    <a:pt x="7781" y="3843"/>
                  </a:lnTo>
                  <a:lnTo>
                    <a:pt x="7253" y="4227"/>
                  </a:lnTo>
                  <a:lnTo>
                    <a:pt x="5860" y="5091"/>
                  </a:lnTo>
                  <a:lnTo>
                    <a:pt x="4996" y="5620"/>
                  </a:lnTo>
                  <a:lnTo>
                    <a:pt x="4035" y="6100"/>
                  </a:lnTo>
                  <a:lnTo>
                    <a:pt x="3123" y="6532"/>
                  </a:lnTo>
                  <a:lnTo>
                    <a:pt x="2258" y="6868"/>
                  </a:lnTo>
                  <a:lnTo>
                    <a:pt x="1" y="2690"/>
                  </a:lnTo>
                  <a:lnTo>
                    <a:pt x="2210" y="1730"/>
                  </a:lnTo>
                  <a:lnTo>
                    <a:pt x="4899" y="1"/>
                  </a:lnTo>
                  <a:lnTo>
                    <a:pt x="13640" y="240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extrusionOk="0">
                  <a:moveTo>
                    <a:pt x="12919" y="1"/>
                  </a:moveTo>
                  <a:lnTo>
                    <a:pt x="11286" y="1394"/>
                  </a:lnTo>
                  <a:lnTo>
                    <a:pt x="9797" y="2546"/>
                  </a:lnTo>
                  <a:lnTo>
                    <a:pt x="8501" y="3507"/>
                  </a:lnTo>
                  <a:lnTo>
                    <a:pt x="7300" y="4227"/>
                  </a:lnTo>
                  <a:lnTo>
                    <a:pt x="6244" y="4803"/>
                  </a:lnTo>
                  <a:lnTo>
                    <a:pt x="5283" y="5236"/>
                  </a:lnTo>
                  <a:lnTo>
                    <a:pt x="4467" y="5524"/>
                  </a:lnTo>
                  <a:lnTo>
                    <a:pt x="3794" y="5716"/>
                  </a:lnTo>
                  <a:lnTo>
                    <a:pt x="3170" y="5764"/>
                  </a:lnTo>
                  <a:lnTo>
                    <a:pt x="2690" y="5764"/>
                  </a:lnTo>
                  <a:lnTo>
                    <a:pt x="2306" y="5716"/>
                  </a:lnTo>
                  <a:lnTo>
                    <a:pt x="2017" y="5620"/>
                  </a:lnTo>
                  <a:lnTo>
                    <a:pt x="1777" y="5524"/>
                  </a:lnTo>
                  <a:lnTo>
                    <a:pt x="1633" y="5428"/>
                  </a:lnTo>
                  <a:lnTo>
                    <a:pt x="1489" y="5332"/>
                  </a:lnTo>
                  <a:lnTo>
                    <a:pt x="0" y="8741"/>
                  </a:lnTo>
                  <a:lnTo>
                    <a:pt x="817" y="8934"/>
                  </a:lnTo>
                  <a:lnTo>
                    <a:pt x="1633" y="9078"/>
                  </a:lnTo>
                  <a:lnTo>
                    <a:pt x="2450" y="9174"/>
                  </a:lnTo>
                  <a:lnTo>
                    <a:pt x="3218" y="9174"/>
                  </a:lnTo>
                  <a:lnTo>
                    <a:pt x="3986" y="9126"/>
                  </a:lnTo>
                  <a:lnTo>
                    <a:pt x="4707" y="9030"/>
                  </a:lnTo>
                  <a:lnTo>
                    <a:pt x="5427" y="8885"/>
                  </a:lnTo>
                  <a:lnTo>
                    <a:pt x="6100" y="8693"/>
                  </a:lnTo>
                  <a:lnTo>
                    <a:pt x="6724" y="8501"/>
                  </a:lnTo>
                  <a:lnTo>
                    <a:pt x="7348" y="8213"/>
                  </a:lnTo>
                  <a:lnTo>
                    <a:pt x="7973" y="7925"/>
                  </a:lnTo>
                  <a:lnTo>
                    <a:pt x="8549" y="7589"/>
                  </a:lnTo>
                  <a:lnTo>
                    <a:pt x="9125" y="7253"/>
                  </a:lnTo>
                  <a:lnTo>
                    <a:pt x="9653" y="6868"/>
                  </a:lnTo>
                  <a:lnTo>
                    <a:pt x="10614" y="6100"/>
                  </a:lnTo>
                  <a:lnTo>
                    <a:pt x="11478" y="5284"/>
                  </a:lnTo>
                  <a:lnTo>
                    <a:pt x="12247" y="4467"/>
                  </a:lnTo>
                  <a:lnTo>
                    <a:pt x="12919" y="3699"/>
                  </a:lnTo>
                  <a:lnTo>
                    <a:pt x="13447" y="2978"/>
                  </a:lnTo>
                  <a:lnTo>
                    <a:pt x="13880" y="2402"/>
                  </a:lnTo>
                  <a:lnTo>
                    <a:pt x="14168" y="1922"/>
                  </a:lnTo>
                  <a:lnTo>
                    <a:pt x="14456" y="1490"/>
                  </a:lnTo>
                  <a:lnTo>
                    <a:pt x="12919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45"/>
            <p:cNvSpPr/>
            <p:nvPr/>
          </p:nvSpPr>
          <p:spPr>
            <a:xfrm>
              <a:off x="5588125" y="4017275"/>
              <a:ext cx="361400" cy="229350"/>
            </a:xfrm>
            <a:custGeom>
              <a:avLst/>
              <a:gdLst/>
              <a:ahLst/>
              <a:cxnLst/>
              <a:rect l="l" t="t" r="r" b="b"/>
              <a:pathLst>
                <a:path w="14456" h="9174" fill="none" extrusionOk="0">
                  <a:moveTo>
                    <a:pt x="1489" y="5332"/>
                  </a:moveTo>
                  <a:lnTo>
                    <a:pt x="1489" y="5332"/>
                  </a:lnTo>
                  <a:lnTo>
                    <a:pt x="1633" y="5428"/>
                  </a:lnTo>
                  <a:lnTo>
                    <a:pt x="1777" y="5524"/>
                  </a:lnTo>
                  <a:lnTo>
                    <a:pt x="2017" y="5620"/>
                  </a:lnTo>
                  <a:lnTo>
                    <a:pt x="2306" y="5716"/>
                  </a:lnTo>
                  <a:lnTo>
                    <a:pt x="2690" y="5764"/>
                  </a:lnTo>
                  <a:lnTo>
                    <a:pt x="3170" y="5764"/>
                  </a:lnTo>
                  <a:lnTo>
                    <a:pt x="3794" y="5716"/>
                  </a:lnTo>
                  <a:lnTo>
                    <a:pt x="4467" y="5524"/>
                  </a:lnTo>
                  <a:lnTo>
                    <a:pt x="5283" y="5236"/>
                  </a:lnTo>
                  <a:lnTo>
                    <a:pt x="6244" y="4803"/>
                  </a:lnTo>
                  <a:lnTo>
                    <a:pt x="7300" y="4227"/>
                  </a:lnTo>
                  <a:lnTo>
                    <a:pt x="8501" y="3507"/>
                  </a:lnTo>
                  <a:lnTo>
                    <a:pt x="9797" y="2546"/>
                  </a:lnTo>
                  <a:lnTo>
                    <a:pt x="11286" y="1394"/>
                  </a:lnTo>
                  <a:lnTo>
                    <a:pt x="12919" y="1"/>
                  </a:lnTo>
                  <a:lnTo>
                    <a:pt x="14456" y="1490"/>
                  </a:lnTo>
                  <a:lnTo>
                    <a:pt x="14456" y="1490"/>
                  </a:lnTo>
                  <a:lnTo>
                    <a:pt x="14168" y="1922"/>
                  </a:lnTo>
                  <a:lnTo>
                    <a:pt x="13880" y="2402"/>
                  </a:lnTo>
                  <a:lnTo>
                    <a:pt x="13447" y="2978"/>
                  </a:lnTo>
                  <a:lnTo>
                    <a:pt x="12919" y="3699"/>
                  </a:lnTo>
                  <a:lnTo>
                    <a:pt x="12247" y="4467"/>
                  </a:lnTo>
                  <a:lnTo>
                    <a:pt x="11478" y="5284"/>
                  </a:lnTo>
                  <a:lnTo>
                    <a:pt x="10614" y="6100"/>
                  </a:lnTo>
                  <a:lnTo>
                    <a:pt x="9653" y="6868"/>
                  </a:lnTo>
                  <a:lnTo>
                    <a:pt x="9125" y="7253"/>
                  </a:lnTo>
                  <a:lnTo>
                    <a:pt x="8549" y="7589"/>
                  </a:lnTo>
                  <a:lnTo>
                    <a:pt x="7973" y="7925"/>
                  </a:lnTo>
                  <a:lnTo>
                    <a:pt x="7348" y="8213"/>
                  </a:lnTo>
                  <a:lnTo>
                    <a:pt x="6724" y="8501"/>
                  </a:lnTo>
                  <a:lnTo>
                    <a:pt x="6100" y="8693"/>
                  </a:lnTo>
                  <a:lnTo>
                    <a:pt x="5427" y="8885"/>
                  </a:lnTo>
                  <a:lnTo>
                    <a:pt x="4707" y="9030"/>
                  </a:lnTo>
                  <a:lnTo>
                    <a:pt x="3986" y="9126"/>
                  </a:lnTo>
                  <a:lnTo>
                    <a:pt x="3218" y="9174"/>
                  </a:lnTo>
                  <a:lnTo>
                    <a:pt x="2450" y="9174"/>
                  </a:lnTo>
                  <a:lnTo>
                    <a:pt x="1633" y="9078"/>
                  </a:lnTo>
                  <a:lnTo>
                    <a:pt x="817" y="8934"/>
                  </a:lnTo>
                  <a:lnTo>
                    <a:pt x="0" y="8741"/>
                  </a:lnTo>
                  <a:lnTo>
                    <a:pt x="1489" y="53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CB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45"/>
            <p:cNvSpPr/>
            <p:nvPr/>
          </p:nvSpPr>
          <p:spPr>
            <a:xfrm>
              <a:off x="5711775" y="4143350"/>
              <a:ext cx="20450" cy="8425"/>
            </a:xfrm>
            <a:custGeom>
              <a:avLst/>
              <a:gdLst/>
              <a:ahLst/>
              <a:cxnLst/>
              <a:rect l="l" t="t" r="r" b="b"/>
              <a:pathLst>
                <a:path w="818" h="337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1" y="337"/>
                  </a:lnTo>
                  <a:lnTo>
                    <a:pt x="817" y="0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extrusionOk="0">
                  <a:moveTo>
                    <a:pt x="817" y="0"/>
                  </a:moveTo>
                  <a:lnTo>
                    <a:pt x="1" y="337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45"/>
            <p:cNvSpPr/>
            <p:nvPr/>
          </p:nvSpPr>
          <p:spPr>
            <a:xfrm>
              <a:off x="5711775" y="4143350"/>
              <a:ext cx="20450" cy="97275"/>
            </a:xfrm>
            <a:custGeom>
              <a:avLst/>
              <a:gdLst/>
              <a:ahLst/>
              <a:cxnLst/>
              <a:rect l="l" t="t" r="r" b="b"/>
              <a:pathLst>
                <a:path w="818" h="3891" fill="none" extrusionOk="0">
                  <a:moveTo>
                    <a:pt x="817" y="0"/>
                  </a:moveTo>
                  <a:lnTo>
                    <a:pt x="817" y="0"/>
                  </a:lnTo>
                  <a:lnTo>
                    <a:pt x="1" y="337"/>
                  </a:lnTo>
                  <a:lnTo>
                    <a:pt x="193" y="3891"/>
                  </a:lnTo>
                  <a:lnTo>
                    <a:pt x="193" y="3891"/>
                  </a:lnTo>
                  <a:lnTo>
                    <a:pt x="721" y="3794"/>
                  </a:lnTo>
                  <a:lnTo>
                    <a:pt x="81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extrusionOk="0">
                  <a:moveTo>
                    <a:pt x="5043" y="0"/>
                  </a:moveTo>
                  <a:lnTo>
                    <a:pt x="4130" y="96"/>
                  </a:lnTo>
                  <a:lnTo>
                    <a:pt x="3266" y="96"/>
                  </a:lnTo>
                  <a:lnTo>
                    <a:pt x="1681" y="145"/>
                  </a:lnTo>
                  <a:lnTo>
                    <a:pt x="529" y="96"/>
                  </a:lnTo>
                  <a:lnTo>
                    <a:pt x="0" y="48"/>
                  </a:lnTo>
                  <a:lnTo>
                    <a:pt x="673" y="2402"/>
                  </a:lnTo>
                  <a:lnTo>
                    <a:pt x="1105" y="4035"/>
                  </a:lnTo>
                  <a:lnTo>
                    <a:pt x="1297" y="4611"/>
                  </a:lnTo>
                  <a:lnTo>
                    <a:pt x="1393" y="4851"/>
                  </a:lnTo>
                  <a:lnTo>
                    <a:pt x="1633" y="4947"/>
                  </a:lnTo>
                  <a:lnTo>
                    <a:pt x="2113" y="4995"/>
                  </a:lnTo>
                  <a:lnTo>
                    <a:pt x="3410" y="5139"/>
                  </a:lnTo>
                  <a:lnTo>
                    <a:pt x="5331" y="5331"/>
                  </a:lnTo>
                  <a:lnTo>
                    <a:pt x="5043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45"/>
            <p:cNvSpPr/>
            <p:nvPr/>
          </p:nvSpPr>
          <p:spPr>
            <a:xfrm>
              <a:off x="5585725" y="4140950"/>
              <a:ext cx="133300" cy="133300"/>
            </a:xfrm>
            <a:custGeom>
              <a:avLst/>
              <a:gdLst/>
              <a:ahLst/>
              <a:cxnLst/>
              <a:rect l="l" t="t" r="r" b="b"/>
              <a:pathLst>
                <a:path w="5332" h="5332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529" y="96"/>
                  </a:lnTo>
                  <a:lnTo>
                    <a:pt x="1681" y="145"/>
                  </a:lnTo>
                  <a:lnTo>
                    <a:pt x="3266" y="96"/>
                  </a:lnTo>
                  <a:lnTo>
                    <a:pt x="4130" y="96"/>
                  </a:lnTo>
                  <a:lnTo>
                    <a:pt x="5043" y="0"/>
                  </a:lnTo>
                  <a:lnTo>
                    <a:pt x="5331" y="5331"/>
                  </a:lnTo>
                  <a:lnTo>
                    <a:pt x="5331" y="5331"/>
                  </a:lnTo>
                  <a:lnTo>
                    <a:pt x="3410" y="5139"/>
                  </a:lnTo>
                  <a:lnTo>
                    <a:pt x="2113" y="4995"/>
                  </a:lnTo>
                  <a:lnTo>
                    <a:pt x="1633" y="4947"/>
                  </a:lnTo>
                  <a:lnTo>
                    <a:pt x="1393" y="4851"/>
                  </a:lnTo>
                  <a:lnTo>
                    <a:pt x="1393" y="4851"/>
                  </a:lnTo>
                  <a:lnTo>
                    <a:pt x="1297" y="4611"/>
                  </a:lnTo>
                  <a:lnTo>
                    <a:pt x="1105" y="4035"/>
                  </a:lnTo>
                  <a:lnTo>
                    <a:pt x="673" y="2402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0" y="48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865" y="5235"/>
                  </a:lnTo>
                  <a:lnTo>
                    <a:pt x="865" y="0"/>
                  </a:lnTo>
                  <a:lnTo>
                    <a:pt x="865" y="0"/>
                  </a:lnTo>
                  <a:lnTo>
                    <a:pt x="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97" y="49"/>
                  </a:move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lnTo>
                    <a:pt x="769" y="0"/>
                  </a:lnTo>
                  <a:lnTo>
                    <a:pt x="97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extrusionOk="0">
                  <a:moveTo>
                    <a:pt x="241" y="0"/>
                  </a:moveTo>
                  <a:lnTo>
                    <a:pt x="1" y="48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45"/>
            <p:cNvSpPr/>
            <p:nvPr/>
          </p:nvSpPr>
          <p:spPr>
            <a:xfrm>
              <a:off x="5705775" y="4140950"/>
              <a:ext cx="13250" cy="133300"/>
            </a:xfrm>
            <a:custGeom>
              <a:avLst/>
              <a:gdLst/>
              <a:ahLst/>
              <a:cxnLst/>
              <a:rect l="l" t="t" r="r" b="b"/>
              <a:pathLst>
                <a:path w="530" h="5332" fill="none" extrusionOk="0">
                  <a:moveTo>
                    <a:pt x="241" y="0"/>
                  </a:moveTo>
                  <a:lnTo>
                    <a:pt x="241" y="0"/>
                  </a:lnTo>
                  <a:lnTo>
                    <a:pt x="1" y="48"/>
                  </a:lnTo>
                  <a:lnTo>
                    <a:pt x="1" y="5283"/>
                  </a:lnTo>
                  <a:lnTo>
                    <a:pt x="1" y="5283"/>
                  </a:lnTo>
                  <a:lnTo>
                    <a:pt x="529" y="5331"/>
                  </a:lnTo>
                  <a:lnTo>
                    <a:pt x="433" y="3987"/>
                  </a:lnTo>
                  <a:lnTo>
                    <a:pt x="241" y="433"/>
                  </a:lnTo>
                  <a:lnTo>
                    <a:pt x="241" y="433"/>
                  </a:lnTo>
                  <a:lnTo>
                    <a:pt x="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extrusionOk="0">
                  <a:moveTo>
                    <a:pt x="0" y="49"/>
                  </a:move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249" y="4967"/>
                  </a:lnTo>
                  <a:lnTo>
                    <a:pt x="1249" y="4967"/>
                  </a:lnTo>
                  <a:lnTo>
                    <a:pt x="1345" y="49"/>
                  </a:lnTo>
                  <a:close/>
                  <a:moveTo>
                    <a:pt x="1249" y="4967"/>
                  </a:moveTo>
                  <a:lnTo>
                    <a:pt x="1249" y="4995"/>
                  </a:lnTo>
                  <a:lnTo>
                    <a:pt x="2209" y="5091"/>
                  </a:lnTo>
                  <a:lnTo>
                    <a:pt x="2208" y="5065"/>
                  </a:lnTo>
                  <a:lnTo>
                    <a:pt x="2208" y="5065"/>
                  </a:lnTo>
                  <a:lnTo>
                    <a:pt x="1249" y="4967"/>
                  </a:lnTo>
                  <a:close/>
                  <a:moveTo>
                    <a:pt x="2017" y="0"/>
                  </a:moveTo>
                  <a:lnTo>
                    <a:pt x="2208" y="5065"/>
                  </a:lnTo>
                  <a:lnTo>
                    <a:pt x="2208" y="5065"/>
                  </a:lnTo>
                  <a:lnTo>
                    <a:pt x="2833" y="5129"/>
                  </a:lnTo>
                  <a:lnTo>
                    <a:pt x="2833" y="5129"/>
                  </a:lnTo>
                  <a:lnTo>
                    <a:pt x="2401" y="0"/>
                  </a:lnTo>
                  <a:close/>
                  <a:moveTo>
                    <a:pt x="2833" y="5129"/>
                  </a:moveTo>
                  <a:lnTo>
                    <a:pt x="2834" y="5139"/>
                  </a:lnTo>
                  <a:lnTo>
                    <a:pt x="2930" y="5139"/>
                  </a:lnTo>
                  <a:lnTo>
                    <a:pt x="2833" y="5129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45"/>
            <p:cNvSpPr/>
            <p:nvPr/>
          </p:nvSpPr>
          <p:spPr>
            <a:xfrm>
              <a:off x="5699775" y="4271825"/>
              <a:ext cx="3625" cy="1225"/>
            </a:xfrm>
            <a:custGeom>
              <a:avLst/>
              <a:gdLst/>
              <a:ahLst/>
              <a:cxnLst/>
              <a:rect l="l" t="t" r="r" b="b"/>
              <a:pathLst>
                <a:path w="145" h="4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45"/>
            <p:cNvSpPr/>
            <p:nvPr/>
          </p:nvSpPr>
          <p:spPr>
            <a:xfrm>
              <a:off x="5624150" y="4143350"/>
              <a:ext cx="73250" cy="128500"/>
            </a:xfrm>
            <a:custGeom>
              <a:avLst/>
              <a:gdLst/>
              <a:ahLst/>
              <a:cxnLst/>
              <a:rect l="l" t="t" r="r" b="b"/>
              <a:pathLst>
                <a:path w="2930" h="5140" fill="none" extrusionOk="0">
                  <a:moveTo>
                    <a:pt x="2401" y="0"/>
                  </a:moveTo>
                  <a:lnTo>
                    <a:pt x="2401" y="0"/>
                  </a:lnTo>
                  <a:lnTo>
                    <a:pt x="2017" y="0"/>
                  </a:lnTo>
                  <a:lnTo>
                    <a:pt x="2209" y="5091"/>
                  </a:lnTo>
                  <a:lnTo>
                    <a:pt x="2209" y="5091"/>
                  </a:lnTo>
                  <a:lnTo>
                    <a:pt x="1249" y="4995"/>
                  </a:lnTo>
                  <a:lnTo>
                    <a:pt x="1345" y="49"/>
                  </a:lnTo>
                  <a:lnTo>
                    <a:pt x="1345" y="49"/>
                  </a:lnTo>
                  <a:lnTo>
                    <a:pt x="720" y="49"/>
                  </a:lnTo>
                  <a:lnTo>
                    <a:pt x="720" y="49"/>
                  </a:lnTo>
                  <a:lnTo>
                    <a:pt x="0" y="49"/>
                  </a:lnTo>
                  <a:lnTo>
                    <a:pt x="0" y="49"/>
                  </a:lnTo>
                  <a:lnTo>
                    <a:pt x="144" y="193"/>
                  </a:lnTo>
                  <a:lnTo>
                    <a:pt x="288" y="385"/>
                  </a:lnTo>
                  <a:lnTo>
                    <a:pt x="528" y="817"/>
                  </a:lnTo>
                  <a:lnTo>
                    <a:pt x="720" y="1393"/>
                  </a:lnTo>
                  <a:lnTo>
                    <a:pt x="865" y="2018"/>
                  </a:lnTo>
                  <a:lnTo>
                    <a:pt x="961" y="2690"/>
                  </a:lnTo>
                  <a:lnTo>
                    <a:pt x="1057" y="3410"/>
                  </a:lnTo>
                  <a:lnTo>
                    <a:pt x="1057" y="4179"/>
                  </a:lnTo>
                  <a:lnTo>
                    <a:pt x="1057" y="4947"/>
                  </a:lnTo>
                  <a:lnTo>
                    <a:pt x="1057" y="4947"/>
                  </a:lnTo>
                  <a:lnTo>
                    <a:pt x="2930" y="5139"/>
                  </a:lnTo>
                  <a:lnTo>
                    <a:pt x="2930" y="5139"/>
                  </a:lnTo>
                  <a:lnTo>
                    <a:pt x="2834" y="5139"/>
                  </a:lnTo>
                  <a:lnTo>
                    <a:pt x="2834" y="5139"/>
                  </a:lnTo>
                  <a:lnTo>
                    <a:pt x="24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extrusionOk="0">
                  <a:moveTo>
                    <a:pt x="865" y="0"/>
                  </a:moveTo>
                  <a:lnTo>
                    <a:pt x="0" y="48"/>
                  </a:lnTo>
                  <a:lnTo>
                    <a:pt x="433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45"/>
            <p:cNvSpPr/>
            <p:nvPr/>
          </p:nvSpPr>
          <p:spPr>
            <a:xfrm>
              <a:off x="5684175" y="4142150"/>
              <a:ext cx="21625" cy="130900"/>
            </a:xfrm>
            <a:custGeom>
              <a:avLst/>
              <a:gdLst/>
              <a:ahLst/>
              <a:cxnLst/>
              <a:rect l="l" t="t" r="r" b="b"/>
              <a:pathLst>
                <a:path w="865" h="5236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433" y="5187"/>
                  </a:lnTo>
                  <a:lnTo>
                    <a:pt x="433" y="5187"/>
                  </a:lnTo>
                  <a:lnTo>
                    <a:pt x="529" y="5187"/>
                  </a:lnTo>
                  <a:lnTo>
                    <a:pt x="529" y="5187"/>
                  </a:lnTo>
                  <a:lnTo>
                    <a:pt x="625" y="5187"/>
                  </a:lnTo>
                  <a:lnTo>
                    <a:pt x="625" y="5187"/>
                  </a:lnTo>
                  <a:lnTo>
                    <a:pt x="769" y="5235"/>
                  </a:lnTo>
                  <a:lnTo>
                    <a:pt x="769" y="5235"/>
                  </a:lnTo>
                  <a:lnTo>
                    <a:pt x="865" y="5235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extrusionOk="0">
                  <a:moveTo>
                    <a:pt x="769" y="0"/>
                  </a:moveTo>
                  <a:lnTo>
                    <a:pt x="97" y="49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rgbClr val="95B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45"/>
            <p:cNvSpPr/>
            <p:nvPr/>
          </p:nvSpPr>
          <p:spPr>
            <a:xfrm>
              <a:off x="5655350" y="4143350"/>
              <a:ext cx="24050" cy="127300"/>
            </a:xfrm>
            <a:custGeom>
              <a:avLst/>
              <a:gdLst/>
              <a:ahLst/>
              <a:cxnLst/>
              <a:rect l="l" t="t" r="r" b="b"/>
              <a:pathLst>
                <a:path w="962" h="5092" fill="none" extrusionOk="0">
                  <a:moveTo>
                    <a:pt x="769" y="0"/>
                  </a:moveTo>
                  <a:lnTo>
                    <a:pt x="769" y="0"/>
                  </a:lnTo>
                  <a:lnTo>
                    <a:pt x="97" y="49"/>
                  </a:lnTo>
                  <a:lnTo>
                    <a:pt x="97" y="49"/>
                  </a:lnTo>
                  <a:lnTo>
                    <a:pt x="1" y="4995"/>
                  </a:lnTo>
                  <a:lnTo>
                    <a:pt x="1" y="4995"/>
                  </a:lnTo>
                  <a:lnTo>
                    <a:pt x="961" y="5091"/>
                  </a:lnTo>
                  <a:lnTo>
                    <a:pt x="7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45"/>
            <p:cNvSpPr/>
            <p:nvPr/>
          </p:nvSpPr>
          <p:spPr>
            <a:xfrm>
              <a:off x="5887075" y="3939250"/>
              <a:ext cx="126100" cy="134500"/>
            </a:xfrm>
            <a:custGeom>
              <a:avLst/>
              <a:gdLst/>
              <a:ahLst/>
              <a:cxnLst/>
              <a:rect l="l" t="t" r="r" b="b"/>
              <a:pathLst>
                <a:path w="5044" h="5380" extrusionOk="0">
                  <a:moveTo>
                    <a:pt x="2930" y="0"/>
                  </a:moveTo>
                  <a:lnTo>
                    <a:pt x="2786" y="96"/>
                  </a:lnTo>
                  <a:lnTo>
                    <a:pt x="2546" y="336"/>
                  </a:lnTo>
                  <a:lnTo>
                    <a:pt x="2354" y="625"/>
                  </a:lnTo>
                  <a:lnTo>
                    <a:pt x="1874" y="1249"/>
                  </a:lnTo>
                  <a:lnTo>
                    <a:pt x="1489" y="1825"/>
                  </a:lnTo>
                  <a:lnTo>
                    <a:pt x="1105" y="1873"/>
                  </a:lnTo>
                  <a:lnTo>
                    <a:pt x="1057" y="1537"/>
                  </a:lnTo>
                  <a:lnTo>
                    <a:pt x="1057" y="1201"/>
                  </a:lnTo>
                  <a:lnTo>
                    <a:pt x="1009" y="1057"/>
                  </a:lnTo>
                  <a:lnTo>
                    <a:pt x="961" y="913"/>
                  </a:lnTo>
                  <a:lnTo>
                    <a:pt x="865" y="817"/>
                  </a:lnTo>
                  <a:lnTo>
                    <a:pt x="769" y="769"/>
                  </a:lnTo>
                  <a:lnTo>
                    <a:pt x="673" y="769"/>
                  </a:lnTo>
                  <a:lnTo>
                    <a:pt x="577" y="817"/>
                  </a:lnTo>
                  <a:lnTo>
                    <a:pt x="481" y="961"/>
                  </a:lnTo>
                  <a:lnTo>
                    <a:pt x="385" y="1201"/>
                  </a:lnTo>
                  <a:lnTo>
                    <a:pt x="289" y="1489"/>
                  </a:lnTo>
                  <a:lnTo>
                    <a:pt x="193" y="2113"/>
                  </a:lnTo>
                  <a:lnTo>
                    <a:pt x="193" y="2642"/>
                  </a:lnTo>
                  <a:lnTo>
                    <a:pt x="49" y="2882"/>
                  </a:lnTo>
                  <a:lnTo>
                    <a:pt x="1" y="3122"/>
                  </a:lnTo>
                  <a:lnTo>
                    <a:pt x="1" y="3410"/>
                  </a:lnTo>
                  <a:lnTo>
                    <a:pt x="1" y="3650"/>
                  </a:lnTo>
                  <a:lnTo>
                    <a:pt x="97" y="3938"/>
                  </a:lnTo>
                  <a:lnTo>
                    <a:pt x="193" y="4178"/>
                  </a:lnTo>
                  <a:lnTo>
                    <a:pt x="385" y="4370"/>
                  </a:lnTo>
                  <a:lnTo>
                    <a:pt x="577" y="4563"/>
                  </a:lnTo>
                  <a:lnTo>
                    <a:pt x="1153" y="5043"/>
                  </a:lnTo>
                  <a:lnTo>
                    <a:pt x="1441" y="5235"/>
                  </a:lnTo>
                  <a:lnTo>
                    <a:pt x="1730" y="5331"/>
                  </a:lnTo>
                  <a:lnTo>
                    <a:pt x="2018" y="5379"/>
                  </a:lnTo>
                  <a:lnTo>
                    <a:pt x="2306" y="5379"/>
                  </a:lnTo>
                  <a:lnTo>
                    <a:pt x="2594" y="5331"/>
                  </a:lnTo>
                  <a:lnTo>
                    <a:pt x="2882" y="5235"/>
                  </a:lnTo>
                  <a:lnTo>
                    <a:pt x="3122" y="5043"/>
                  </a:lnTo>
                  <a:lnTo>
                    <a:pt x="3362" y="4803"/>
                  </a:lnTo>
                  <a:lnTo>
                    <a:pt x="3506" y="4611"/>
                  </a:lnTo>
                  <a:lnTo>
                    <a:pt x="3603" y="4419"/>
                  </a:lnTo>
                  <a:lnTo>
                    <a:pt x="3651" y="4178"/>
                  </a:lnTo>
                  <a:lnTo>
                    <a:pt x="3699" y="3938"/>
                  </a:lnTo>
                  <a:lnTo>
                    <a:pt x="4131" y="3698"/>
                  </a:lnTo>
                  <a:lnTo>
                    <a:pt x="4611" y="3458"/>
                  </a:lnTo>
                  <a:lnTo>
                    <a:pt x="4947" y="3218"/>
                  </a:lnTo>
                  <a:lnTo>
                    <a:pt x="4995" y="3074"/>
                  </a:lnTo>
                  <a:lnTo>
                    <a:pt x="5043" y="2978"/>
                  </a:lnTo>
                  <a:lnTo>
                    <a:pt x="4995" y="2930"/>
                  </a:lnTo>
                  <a:lnTo>
                    <a:pt x="4947" y="2930"/>
                  </a:lnTo>
                  <a:lnTo>
                    <a:pt x="4803" y="2882"/>
                  </a:lnTo>
                  <a:lnTo>
                    <a:pt x="4563" y="2882"/>
                  </a:lnTo>
                  <a:lnTo>
                    <a:pt x="4323" y="2930"/>
                  </a:lnTo>
                  <a:lnTo>
                    <a:pt x="3843" y="3074"/>
                  </a:lnTo>
                  <a:lnTo>
                    <a:pt x="3554" y="3170"/>
                  </a:lnTo>
                  <a:lnTo>
                    <a:pt x="3554" y="3170"/>
                  </a:lnTo>
                  <a:lnTo>
                    <a:pt x="3843" y="2930"/>
                  </a:lnTo>
                  <a:lnTo>
                    <a:pt x="4275" y="2546"/>
                  </a:lnTo>
                  <a:lnTo>
                    <a:pt x="4515" y="2305"/>
                  </a:lnTo>
                  <a:lnTo>
                    <a:pt x="4707" y="2113"/>
                  </a:lnTo>
                  <a:lnTo>
                    <a:pt x="4803" y="1921"/>
                  </a:lnTo>
                  <a:lnTo>
                    <a:pt x="4851" y="1729"/>
                  </a:lnTo>
                  <a:lnTo>
                    <a:pt x="4803" y="1681"/>
                  </a:lnTo>
                  <a:lnTo>
                    <a:pt x="4755" y="1681"/>
                  </a:lnTo>
                  <a:lnTo>
                    <a:pt x="4515" y="1729"/>
                  </a:lnTo>
                  <a:lnTo>
                    <a:pt x="4275" y="1873"/>
                  </a:lnTo>
                  <a:lnTo>
                    <a:pt x="3939" y="2065"/>
                  </a:lnTo>
                  <a:lnTo>
                    <a:pt x="3362" y="2449"/>
                  </a:lnTo>
                  <a:lnTo>
                    <a:pt x="3122" y="2642"/>
                  </a:lnTo>
                  <a:lnTo>
                    <a:pt x="3314" y="2401"/>
                  </a:lnTo>
                  <a:lnTo>
                    <a:pt x="3747" y="1825"/>
                  </a:lnTo>
                  <a:lnTo>
                    <a:pt x="3939" y="1489"/>
                  </a:lnTo>
                  <a:lnTo>
                    <a:pt x="4131" y="1153"/>
                  </a:lnTo>
                  <a:lnTo>
                    <a:pt x="4227" y="865"/>
                  </a:lnTo>
                  <a:lnTo>
                    <a:pt x="4227" y="769"/>
                  </a:lnTo>
                  <a:lnTo>
                    <a:pt x="4227" y="673"/>
                  </a:lnTo>
                  <a:lnTo>
                    <a:pt x="4179" y="625"/>
                  </a:lnTo>
                  <a:lnTo>
                    <a:pt x="4083" y="577"/>
                  </a:lnTo>
                  <a:lnTo>
                    <a:pt x="3891" y="673"/>
                  </a:lnTo>
                  <a:lnTo>
                    <a:pt x="3603" y="817"/>
                  </a:lnTo>
                  <a:lnTo>
                    <a:pt x="3266" y="1057"/>
                  </a:lnTo>
                  <a:lnTo>
                    <a:pt x="2690" y="1633"/>
                  </a:lnTo>
                  <a:lnTo>
                    <a:pt x="2306" y="2017"/>
                  </a:lnTo>
                  <a:lnTo>
                    <a:pt x="2258" y="1969"/>
                  </a:lnTo>
                  <a:lnTo>
                    <a:pt x="2498" y="1633"/>
                  </a:lnTo>
                  <a:lnTo>
                    <a:pt x="2786" y="1057"/>
                  </a:lnTo>
                  <a:lnTo>
                    <a:pt x="3026" y="480"/>
                  </a:lnTo>
                  <a:lnTo>
                    <a:pt x="3074" y="240"/>
                  </a:lnTo>
                  <a:lnTo>
                    <a:pt x="3026" y="48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extrusionOk="0">
                  <a:moveTo>
                    <a:pt x="5092" y="0"/>
                  </a:moveTo>
                  <a:lnTo>
                    <a:pt x="4419" y="144"/>
                  </a:lnTo>
                  <a:lnTo>
                    <a:pt x="3939" y="288"/>
                  </a:lnTo>
                  <a:lnTo>
                    <a:pt x="3699" y="384"/>
                  </a:lnTo>
                  <a:lnTo>
                    <a:pt x="3459" y="576"/>
                  </a:lnTo>
                  <a:lnTo>
                    <a:pt x="3219" y="768"/>
                  </a:lnTo>
                  <a:lnTo>
                    <a:pt x="2979" y="1009"/>
                  </a:lnTo>
                  <a:lnTo>
                    <a:pt x="2594" y="1585"/>
                  </a:lnTo>
                  <a:lnTo>
                    <a:pt x="2210" y="2209"/>
                  </a:lnTo>
                  <a:lnTo>
                    <a:pt x="1826" y="2978"/>
                  </a:lnTo>
                  <a:lnTo>
                    <a:pt x="1538" y="3746"/>
                  </a:lnTo>
                  <a:lnTo>
                    <a:pt x="1250" y="4562"/>
                  </a:lnTo>
                  <a:lnTo>
                    <a:pt x="961" y="5379"/>
                  </a:lnTo>
                  <a:lnTo>
                    <a:pt x="529" y="6964"/>
                  </a:lnTo>
                  <a:lnTo>
                    <a:pt x="241" y="8308"/>
                  </a:lnTo>
                  <a:lnTo>
                    <a:pt x="1" y="9653"/>
                  </a:lnTo>
                  <a:lnTo>
                    <a:pt x="625" y="9941"/>
                  </a:lnTo>
                  <a:lnTo>
                    <a:pt x="1250" y="10181"/>
                  </a:lnTo>
                  <a:lnTo>
                    <a:pt x="1922" y="10421"/>
                  </a:lnTo>
                  <a:lnTo>
                    <a:pt x="2546" y="10662"/>
                  </a:lnTo>
                  <a:lnTo>
                    <a:pt x="3219" y="10806"/>
                  </a:lnTo>
                  <a:lnTo>
                    <a:pt x="3939" y="10998"/>
                  </a:lnTo>
                  <a:lnTo>
                    <a:pt x="5284" y="11190"/>
                  </a:lnTo>
                  <a:lnTo>
                    <a:pt x="6628" y="11334"/>
                  </a:lnTo>
                  <a:lnTo>
                    <a:pt x="7973" y="11382"/>
                  </a:lnTo>
                  <a:lnTo>
                    <a:pt x="9222" y="11382"/>
                  </a:lnTo>
                  <a:lnTo>
                    <a:pt x="10374" y="11334"/>
                  </a:lnTo>
                  <a:lnTo>
                    <a:pt x="10567" y="9941"/>
                  </a:lnTo>
                  <a:lnTo>
                    <a:pt x="10711" y="8452"/>
                  </a:lnTo>
                  <a:lnTo>
                    <a:pt x="10855" y="6772"/>
                  </a:lnTo>
                  <a:lnTo>
                    <a:pt x="10855" y="5859"/>
                  </a:lnTo>
                  <a:lnTo>
                    <a:pt x="10855" y="4947"/>
                  </a:lnTo>
                  <a:lnTo>
                    <a:pt x="10807" y="4082"/>
                  </a:lnTo>
                  <a:lnTo>
                    <a:pt x="10711" y="3266"/>
                  </a:lnTo>
                  <a:lnTo>
                    <a:pt x="10567" y="2497"/>
                  </a:lnTo>
                  <a:lnTo>
                    <a:pt x="10374" y="1825"/>
                  </a:lnTo>
                  <a:lnTo>
                    <a:pt x="10230" y="1537"/>
                  </a:lnTo>
                  <a:lnTo>
                    <a:pt x="10086" y="1297"/>
                  </a:lnTo>
                  <a:lnTo>
                    <a:pt x="9942" y="1105"/>
                  </a:lnTo>
                  <a:lnTo>
                    <a:pt x="9750" y="912"/>
                  </a:lnTo>
                  <a:lnTo>
                    <a:pt x="9462" y="720"/>
                  </a:lnTo>
                  <a:lnTo>
                    <a:pt x="9174" y="528"/>
                  </a:lnTo>
                  <a:lnTo>
                    <a:pt x="8790" y="384"/>
                  </a:lnTo>
                  <a:lnTo>
                    <a:pt x="8405" y="288"/>
                  </a:lnTo>
                  <a:lnTo>
                    <a:pt x="7589" y="96"/>
                  </a:lnTo>
                  <a:lnTo>
                    <a:pt x="6724" y="0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45"/>
            <p:cNvSpPr/>
            <p:nvPr/>
          </p:nvSpPr>
          <p:spPr>
            <a:xfrm>
              <a:off x="5379200" y="4120550"/>
              <a:ext cx="271375" cy="284550"/>
            </a:xfrm>
            <a:custGeom>
              <a:avLst/>
              <a:gdLst/>
              <a:ahLst/>
              <a:cxnLst/>
              <a:rect l="l" t="t" r="r" b="b"/>
              <a:pathLst>
                <a:path w="10855" h="11382" fill="none" extrusionOk="0">
                  <a:moveTo>
                    <a:pt x="10374" y="11334"/>
                  </a:moveTo>
                  <a:lnTo>
                    <a:pt x="10374" y="11334"/>
                  </a:lnTo>
                  <a:lnTo>
                    <a:pt x="9222" y="11382"/>
                  </a:lnTo>
                  <a:lnTo>
                    <a:pt x="7973" y="11382"/>
                  </a:lnTo>
                  <a:lnTo>
                    <a:pt x="6628" y="11334"/>
                  </a:lnTo>
                  <a:lnTo>
                    <a:pt x="5284" y="11190"/>
                  </a:lnTo>
                  <a:lnTo>
                    <a:pt x="3939" y="10998"/>
                  </a:lnTo>
                  <a:lnTo>
                    <a:pt x="3219" y="10806"/>
                  </a:lnTo>
                  <a:lnTo>
                    <a:pt x="2546" y="10662"/>
                  </a:lnTo>
                  <a:lnTo>
                    <a:pt x="1922" y="10421"/>
                  </a:lnTo>
                  <a:lnTo>
                    <a:pt x="1250" y="10181"/>
                  </a:lnTo>
                  <a:lnTo>
                    <a:pt x="625" y="9941"/>
                  </a:lnTo>
                  <a:lnTo>
                    <a:pt x="1" y="9653"/>
                  </a:lnTo>
                  <a:lnTo>
                    <a:pt x="1" y="9653"/>
                  </a:lnTo>
                  <a:lnTo>
                    <a:pt x="241" y="8308"/>
                  </a:lnTo>
                  <a:lnTo>
                    <a:pt x="529" y="6964"/>
                  </a:lnTo>
                  <a:lnTo>
                    <a:pt x="961" y="5379"/>
                  </a:lnTo>
                  <a:lnTo>
                    <a:pt x="1250" y="4562"/>
                  </a:lnTo>
                  <a:lnTo>
                    <a:pt x="1538" y="3746"/>
                  </a:lnTo>
                  <a:lnTo>
                    <a:pt x="1826" y="2978"/>
                  </a:lnTo>
                  <a:lnTo>
                    <a:pt x="2210" y="2209"/>
                  </a:lnTo>
                  <a:lnTo>
                    <a:pt x="2594" y="1585"/>
                  </a:lnTo>
                  <a:lnTo>
                    <a:pt x="2979" y="1009"/>
                  </a:lnTo>
                  <a:lnTo>
                    <a:pt x="3219" y="768"/>
                  </a:lnTo>
                  <a:lnTo>
                    <a:pt x="3459" y="576"/>
                  </a:lnTo>
                  <a:lnTo>
                    <a:pt x="3699" y="384"/>
                  </a:lnTo>
                  <a:lnTo>
                    <a:pt x="3939" y="288"/>
                  </a:lnTo>
                  <a:lnTo>
                    <a:pt x="3939" y="288"/>
                  </a:lnTo>
                  <a:lnTo>
                    <a:pt x="4419" y="144"/>
                  </a:lnTo>
                  <a:lnTo>
                    <a:pt x="5092" y="0"/>
                  </a:lnTo>
                  <a:lnTo>
                    <a:pt x="5860" y="0"/>
                  </a:lnTo>
                  <a:lnTo>
                    <a:pt x="6724" y="0"/>
                  </a:lnTo>
                  <a:lnTo>
                    <a:pt x="7589" y="96"/>
                  </a:lnTo>
                  <a:lnTo>
                    <a:pt x="8405" y="288"/>
                  </a:lnTo>
                  <a:lnTo>
                    <a:pt x="8790" y="384"/>
                  </a:lnTo>
                  <a:lnTo>
                    <a:pt x="9174" y="528"/>
                  </a:lnTo>
                  <a:lnTo>
                    <a:pt x="9462" y="720"/>
                  </a:lnTo>
                  <a:lnTo>
                    <a:pt x="9750" y="912"/>
                  </a:lnTo>
                  <a:lnTo>
                    <a:pt x="9750" y="912"/>
                  </a:lnTo>
                  <a:lnTo>
                    <a:pt x="9942" y="1105"/>
                  </a:lnTo>
                  <a:lnTo>
                    <a:pt x="10086" y="1297"/>
                  </a:lnTo>
                  <a:lnTo>
                    <a:pt x="10230" y="1537"/>
                  </a:lnTo>
                  <a:lnTo>
                    <a:pt x="10374" y="1825"/>
                  </a:lnTo>
                  <a:lnTo>
                    <a:pt x="10567" y="2497"/>
                  </a:lnTo>
                  <a:lnTo>
                    <a:pt x="10711" y="3266"/>
                  </a:lnTo>
                  <a:lnTo>
                    <a:pt x="10807" y="4082"/>
                  </a:lnTo>
                  <a:lnTo>
                    <a:pt x="10855" y="4947"/>
                  </a:lnTo>
                  <a:lnTo>
                    <a:pt x="10855" y="5859"/>
                  </a:lnTo>
                  <a:lnTo>
                    <a:pt x="10855" y="6772"/>
                  </a:lnTo>
                  <a:lnTo>
                    <a:pt x="10711" y="8452"/>
                  </a:lnTo>
                  <a:lnTo>
                    <a:pt x="10567" y="9941"/>
                  </a:lnTo>
                  <a:lnTo>
                    <a:pt x="10374" y="1133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extrusionOk="0">
                  <a:moveTo>
                    <a:pt x="577" y="0"/>
                  </a:move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45"/>
            <p:cNvSpPr/>
            <p:nvPr/>
          </p:nvSpPr>
          <p:spPr>
            <a:xfrm>
              <a:off x="5495675" y="4120550"/>
              <a:ext cx="112875" cy="56450"/>
            </a:xfrm>
            <a:custGeom>
              <a:avLst/>
              <a:gdLst/>
              <a:ahLst/>
              <a:cxnLst/>
              <a:rect l="l" t="t" r="r" b="b"/>
              <a:pathLst>
                <a:path w="4515" h="2258" fill="none" extrusionOk="0">
                  <a:moveTo>
                    <a:pt x="4515" y="576"/>
                  </a:moveTo>
                  <a:lnTo>
                    <a:pt x="4515" y="528"/>
                  </a:lnTo>
                  <a:lnTo>
                    <a:pt x="4515" y="528"/>
                  </a:lnTo>
                  <a:lnTo>
                    <a:pt x="3986" y="336"/>
                  </a:lnTo>
                  <a:lnTo>
                    <a:pt x="3458" y="192"/>
                  </a:lnTo>
                  <a:lnTo>
                    <a:pt x="2882" y="96"/>
                  </a:lnTo>
                  <a:lnTo>
                    <a:pt x="2306" y="0"/>
                  </a:lnTo>
                  <a:lnTo>
                    <a:pt x="1681" y="0"/>
                  </a:lnTo>
                  <a:lnTo>
                    <a:pt x="1105" y="0"/>
                  </a:lnTo>
                  <a:lnTo>
                    <a:pt x="577" y="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48" y="288"/>
                  </a:lnTo>
                  <a:lnTo>
                    <a:pt x="0" y="480"/>
                  </a:lnTo>
                  <a:lnTo>
                    <a:pt x="0" y="480"/>
                  </a:lnTo>
                  <a:lnTo>
                    <a:pt x="48" y="816"/>
                  </a:lnTo>
                  <a:lnTo>
                    <a:pt x="193" y="1153"/>
                  </a:lnTo>
                  <a:lnTo>
                    <a:pt x="385" y="1489"/>
                  </a:lnTo>
                  <a:lnTo>
                    <a:pt x="625" y="1729"/>
                  </a:lnTo>
                  <a:lnTo>
                    <a:pt x="961" y="1969"/>
                  </a:lnTo>
                  <a:lnTo>
                    <a:pt x="1345" y="2113"/>
                  </a:lnTo>
                  <a:lnTo>
                    <a:pt x="1777" y="2257"/>
                  </a:lnTo>
                  <a:lnTo>
                    <a:pt x="2210" y="2257"/>
                  </a:lnTo>
                  <a:lnTo>
                    <a:pt x="2210" y="2257"/>
                  </a:lnTo>
                  <a:lnTo>
                    <a:pt x="2690" y="2257"/>
                  </a:lnTo>
                  <a:lnTo>
                    <a:pt x="3122" y="2161"/>
                  </a:lnTo>
                  <a:lnTo>
                    <a:pt x="3506" y="2017"/>
                  </a:lnTo>
                  <a:lnTo>
                    <a:pt x="3842" y="1777"/>
                  </a:lnTo>
                  <a:lnTo>
                    <a:pt x="4083" y="1537"/>
                  </a:lnTo>
                  <a:lnTo>
                    <a:pt x="4323" y="1249"/>
                  </a:lnTo>
                  <a:lnTo>
                    <a:pt x="4467" y="912"/>
                  </a:lnTo>
                  <a:lnTo>
                    <a:pt x="4515" y="57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  <a:close/>
                  <a:moveTo>
                    <a:pt x="48" y="1"/>
                  </a:move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45"/>
            <p:cNvSpPr/>
            <p:nvPr/>
          </p:nvSpPr>
          <p:spPr>
            <a:xfrm>
              <a:off x="5637350" y="4403875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1"/>
                  </a:moveTo>
                  <a:lnTo>
                    <a:pt x="48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4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45"/>
            <p:cNvSpPr/>
            <p:nvPr/>
          </p:nvSpPr>
          <p:spPr>
            <a:xfrm>
              <a:off x="5638550" y="4403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extrusionOk="0">
                  <a:moveTo>
                    <a:pt x="913" y="0"/>
                  </a:moveTo>
                  <a:lnTo>
                    <a:pt x="97" y="336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AF8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45"/>
            <p:cNvSpPr/>
            <p:nvPr/>
          </p:nvSpPr>
          <p:spPr>
            <a:xfrm>
              <a:off x="5426025" y="4178175"/>
              <a:ext cx="214950" cy="226925"/>
            </a:xfrm>
            <a:custGeom>
              <a:avLst/>
              <a:gdLst/>
              <a:ahLst/>
              <a:cxnLst/>
              <a:rect l="l" t="t" r="r" b="b"/>
              <a:pathLst>
                <a:path w="8598" h="9077" fill="none" extrusionOk="0">
                  <a:moveTo>
                    <a:pt x="913" y="0"/>
                  </a:moveTo>
                  <a:lnTo>
                    <a:pt x="97" y="336"/>
                  </a:lnTo>
                  <a:lnTo>
                    <a:pt x="97" y="336"/>
                  </a:lnTo>
                  <a:lnTo>
                    <a:pt x="1" y="625"/>
                  </a:lnTo>
                  <a:lnTo>
                    <a:pt x="1" y="625"/>
                  </a:lnTo>
                  <a:lnTo>
                    <a:pt x="49" y="1297"/>
                  </a:lnTo>
                  <a:lnTo>
                    <a:pt x="145" y="1777"/>
                  </a:lnTo>
                  <a:lnTo>
                    <a:pt x="289" y="2305"/>
                  </a:lnTo>
                  <a:lnTo>
                    <a:pt x="433" y="2930"/>
                  </a:lnTo>
                  <a:lnTo>
                    <a:pt x="673" y="3554"/>
                  </a:lnTo>
                  <a:lnTo>
                    <a:pt x="961" y="4226"/>
                  </a:lnTo>
                  <a:lnTo>
                    <a:pt x="1346" y="4899"/>
                  </a:lnTo>
                  <a:lnTo>
                    <a:pt x="1778" y="5571"/>
                  </a:lnTo>
                  <a:lnTo>
                    <a:pt x="2306" y="6243"/>
                  </a:lnTo>
                  <a:lnTo>
                    <a:pt x="2930" y="6868"/>
                  </a:lnTo>
                  <a:lnTo>
                    <a:pt x="3699" y="7444"/>
                  </a:lnTo>
                  <a:lnTo>
                    <a:pt x="4083" y="7732"/>
                  </a:lnTo>
                  <a:lnTo>
                    <a:pt x="4515" y="7972"/>
                  </a:lnTo>
                  <a:lnTo>
                    <a:pt x="4996" y="8213"/>
                  </a:lnTo>
                  <a:lnTo>
                    <a:pt x="5524" y="8405"/>
                  </a:lnTo>
                  <a:lnTo>
                    <a:pt x="6052" y="8597"/>
                  </a:lnTo>
                  <a:lnTo>
                    <a:pt x="6580" y="8789"/>
                  </a:lnTo>
                  <a:lnTo>
                    <a:pt x="7205" y="8933"/>
                  </a:lnTo>
                  <a:lnTo>
                    <a:pt x="7829" y="9077"/>
                  </a:lnTo>
                  <a:lnTo>
                    <a:pt x="7829" y="9077"/>
                  </a:lnTo>
                  <a:lnTo>
                    <a:pt x="8453" y="9029"/>
                  </a:lnTo>
                  <a:lnTo>
                    <a:pt x="8453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01" y="9029"/>
                  </a:lnTo>
                  <a:lnTo>
                    <a:pt x="8597" y="8309"/>
                  </a:lnTo>
                  <a:lnTo>
                    <a:pt x="8597" y="8309"/>
                  </a:lnTo>
                  <a:lnTo>
                    <a:pt x="7541" y="7972"/>
                  </a:lnTo>
                  <a:lnTo>
                    <a:pt x="6436" y="7540"/>
                  </a:lnTo>
                  <a:lnTo>
                    <a:pt x="5908" y="7300"/>
                  </a:lnTo>
                  <a:lnTo>
                    <a:pt x="5380" y="7012"/>
                  </a:lnTo>
                  <a:lnTo>
                    <a:pt x="4851" y="6676"/>
                  </a:lnTo>
                  <a:lnTo>
                    <a:pt x="4371" y="6292"/>
                  </a:lnTo>
                  <a:lnTo>
                    <a:pt x="3891" y="5907"/>
                  </a:lnTo>
                  <a:lnTo>
                    <a:pt x="3411" y="5475"/>
                  </a:lnTo>
                  <a:lnTo>
                    <a:pt x="2979" y="4995"/>
                  </a:lnTo>
                  <a:lnTo>
                    <a:pt x="2546" y="4515"/>
                  </a:lnTo>
                  <a:lnTo>
                    <a:pt x="2114" y="3938"/>
                  </a:lnTo>
                  <a:lnTo>
                    <a:pt x="1730" y="3362"/>
                  </a:lnTo>
                  <a:lnTo>
                    <a:pt x="1394" y="2738"/>
                  </a:lnTo>
                  <a:lnTo>
                    <a:pt x="1057" y="2017"/>
                  </a:lnTo>
                  <a:lnTo>
                    <a:pt x="3171" y="1441"/>
                  </a:lnTo>
                  <a:lnTo>
                    <a:pt x="91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extrusionOk="0">
                  <a:moveTo>
                    <a:pt x="817" y="0"/>
                  </a:moveTo>
                  <a:lnTo>
                    <a:pt x="145" y="96"/>
                  </a:lnTo>
                  <a:lnTo>
                    <a:pt x="49" y="288"/>
                  </a:lnTo>
                  <a:lnTo>
                    <a:pt x="1" y="528"/>
                  </a:lnTo>
                  <a:lnTo>
                    <a:pt x="49" y="769"/>
                  </a:lnTo>
                  <a:lnTo>
                    <a:pt x="145" y="1009"/>
                  </a:lnTo>
                  <a:lnTo>
                    <a:pt x="241" y="1201"/>
                  </a:lnTo>
                  <a:lnTo>
                    <a:pt x="433" y="1345"/>
                  </a:lnTo>
                  <a:lnTo>
                    <a:pt x="673" y="1489"/>
                  </a:lnTo>
                  <a:lnTo>
                    <a:pt x="961" y="1633"/>
                  </a:lnTo>
                  <a:lnTo>
                    <a:pt x="1249" y="1681"/>
                  </a:lnTo>
                  <a:lnTo>
                    <a:pt x="1586" y="1729"/>
                  </a:lnTo>
                  <a:lnTo>
                    <a:pt x="1874" y="1681"/>
                  </a:lnTo>
                  <a:lnTo>
                    <a:pt x="2162" y="1633"/>
                  </a:lnTo>
                  <a:lnTo>
                    <a:pt x="2450" y="1537"/>
                  </a:lnTo>
                  <a:lnTo>
                    <a:pt x="2690" y="1393"/>
                  </a:lnTo>
                  <a:lnTo>
                    <a:pt x="2882" y="1249"/>
                  </a:lnTo>
                  <a:lnTo>
                    <a:pt x="3026" y="1057"/>
                  </a:lnTo>
                  <a:lnTo>
                    <a:pt x="3122" y="817"/>
                  </a:lnTo>
                  <a:lnTo>
                    <a:pt x="3170" y="576"/>
                  </a:lnTo>
                  <a:lnTo>
                    <a:pt x="3170" y="384"/>
                  </a:lnTo>
                  <a:lnTo>
                    <a:pt x="3122" y="240"/>
                  </a:lnTo>
                  <a:lnTo>
                    <a:pt x="2354" y="96"/>
                  </a:lnTo>
                  <a:lnTo>
                    <a:pt x="1586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45"/>
            <p:cNvSpPr/>
            <p:nvPr/>
          </p:nvSpPr>
          <p:spPr>
            <a:xfrm>
              <a:off x="5511275" y="4127750"/>
              <a:ext cx="79275" cy="43250"/>
            </a:xfrm>
            <a:custGeom>
              <a:avLst/>
              <a:gdLst/>
              <a:ahLst/>
              <a:cxnLst/>
              <a:rect l="l" t="t" r="r" b="b"/>
              <a:pathLst>
                <a:path w="3171" h="1730" fill="none" extrusionOk="0">
                  <a:moveTo>
                    <a:pt x="1" y="528"/>
                  </a:moveTo>
                  <a:lnTo>
                    <a:pt x="1" y="528"/>
                  </a:lnTo>
                  <a:lnTo>
                    <a:pt x="49" y="288"/>
                  </a:lnTo>
                  <a:lnTo>
                    <a:pt x="145" y="96"/>
                  </a:lnTo>
                  <a:lnTo>
                    <a:pt x="145" y="96"/>
                  </a:lnTo>
                  <a:lnTo>
                    <a:pt x="817" y="0"/>
                  </a:lnTo>
                  <a:lnTo>
                    <a:pt x="1586" y="0"/>
                  </a:lnTo>
                  <a:lnTo>
                    <a:pt x="2354" y="96"/>
                  </a:lnTo>
                  <a:lnTo>
                    <a:pt x="3122" y="240"/>
                  </a:lnTo>
                  <a:lnTo>
                    <a:pt x="3122" y="240"/>
                  </a:lnTo>
                  <a:lnTo>
                    <a:pt x="3170" y="384"/>
                  </a:lnTo>
                  <a:lnTo>
                    <a:pt x="3170" y="576"/>
                  </a:lnTo>
                  <a:lnTo>
                    <a:pt x="3170" y="576"/>
                  </a:lnTo>
                  <a:lnTo>
                    <a:pt x="3122" y="817"/>
                  </a:lnTo>
                  <a:lnTo>
                    <a:pt x="3026" y="1057"/>
                  </a:lnTo>
                  <a:lnTo>
                    <a:pt x="2882" y="1249"/>
                  </a:lnTo>
                  <a:lnTo>
                    <a:pt x="2690" y="1393"/>
                  </a:lnTo>
                  <a:lnTo>
                    <a:pt x="2450" y="1537"/>
                  </a:lnTo>
                  <a:lnTo>
                    <a:pt x="2162" y="1633"/>
                  </a:lnTo>
                  <a:lnTo>
                    <a:pt x="1874" y="1681"/>
                  </a:lnTo>
                  <a:lnTo>
                    <a:pt x="1586" y="1729"/>
                  </a:lnTo>
                  <a:lnTo>
                    <a:pt x="1586" y="1729"/>
                  </a:lnTo>
                  <a:lnTo>
                    <a:pt x="1249" y="1681"/>
                  </a:lnTo>
                  <a:lnTo>
                    <a:pt x="961" y="1633"/>
                  </a:lnTo>
                  <a:lnTo>
                    <a:pt x="673" y="1489"/>
                  </a:lnTo>
                  <a:lnTo>
                    <a:pt x="433" y="1345"/>
                  </a:lnTo>
                  <a:lnTo>
                    <a:pt x="241" y="1201"/>
                  </a:lnTo>
                  <a:lnTo>
                    <a:pt x="145" y="1009"/>
                  </a:lnTo>
                  <a:lnTo>
                    <a:pt x="49" y="769"/>
                  </a:lnTo>
                  <a:lnTo>
                    <a:pt x="1" y="52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extrusionOk="0">
                  <a:moveTo>
                    <a:pt x="336" y="1"/>
                  </a:moveTo>
                  <a:lnTo>
                    <a:pt x="0" y="1489"/>
                  </a:lnTo>
                  <a:lnTo>
                    <a:pt x="1441" y="1585"/>
                  </a:lnTo>
                  <a:lnTo>
                    <a:pt x="1633" y="193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45"/>
            <p:cNvSpPr/>
            <p:nvPr/>
          </p:nvSpPr>
          <p:spPr>
            <a:xfrm>
              <a:off x="5532900" y="4103725"/>
              <a:ext cx="40850" cy="39650"/>
            </a:xfrm>
            <a:custGeom>
              <a:avLst/>
              <a:gdLst/>
              <a:ahLst/>
              <a:cxnLst/>
              <a:rect l="l" t="t" r="r" b="b"/>
              <a:pathLst>
                <a:path w="1634" h="1586" fill="none" extrusionOk="0">
                  <a:moveTo>
                    <a:pt x="1633" y="193"/>
                  </a:moveTo>
                  <a:lnTo>
                    <a:pt x="1441" y="1585"/>
                  </a:lnTo>
                  <a:lnTo>
                    <a:pt x="0" y="1489"/>
                  </a:lnTo>
                  <a:lnTo>
                    <a:pt x="336" y="1"/>
                  </a:lnTo>
                  <a:lnTo>
                    <a:pt x="1633" y="1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45"/>
            <p:cNvSpPr/>
            <p:nvPr/>
          </p:nvSpPr>
          <p:spPr>
            <a:xfrm>
              <a:off x="5532900" y="4125350"/>
              <a:ext cx="38425" cy="18025"/>
            </a:xfrm>
            <a:custGeom>
              <a:avLst/>
              <a:gdLst/>
              <a:ahLst/>
              <a:cxnLst/>
              <a:rect l="l" t="t" r="r" b="b"/>
              <a:pathLst>
                <a:path w="1537" h="721" fill="none" extrusionOk="0">
                  <a:moveTo>
                    <a:pt x="144" y="0"/>
                  </a:moveTo>
                  <a:lnTo>
                    <a:pt x="0" y="624"/>
                  </a:lnTo>
                  <a:lnTo>
                    <a:pt x="1441" y="720"/>
                  </a:lnTo>
                  <a:lnTo>
                    <a:pt x="1537" y="96"/>
                  </a:lnTo>
                  <a:lnTo>
                    <a:pt x="1537" y="96"/>
                  </a:lnTo>
                  <a:lnTo>
                    <a:pt x="1105" y="96"/>
                  </a:lnTo>
                  <a:lnTo>
                    <a:pt x="1105" y="96"/>
                  </a:lnTo>
                  <a:lnTo>
                    <a:pt x="625" y="48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extrusionOk="0">
                  <a:moveTo>
                    <a:pt x="2305" y="1"/>
                  </a:moveTo>
                  <a:lnTo>
                    <a:pt x="2065" y="49"/>
                  </a:lnTo>
                  <a:lnTo>
                    <a:pt x="1777" y="145"/>
                  </a:lnTo>
                  <a:lnTo>
                    <a:pt x="1345" y="337"/>
                  </a:lnTo>
                  <a:lnTo>
                    <a:pt x="913" y="625"/>
                  </a:lnTo>
                  <a:lnTo>
                    <a:pt x="577" y="1009"/>
                  </a:lnTo>
                  <a:lnTo>
                    <a:pt x="288" y="1441"/>
                  </a:lnTo>
                  <a:lnTo>
                    <a:pt x="96" y="1922"/>
                  </a:lnTo>
                  <a:lnTo>
                    <a:pt x="0" y="2498"/>
                  </a:lnTo>
                  <a:lnTo>
                    <a:pt x="0" y="3026"/>
                  </a:lnTo>
                  <a:lnTo>
                    <a:pt x="96" y="3602"/>
                  </a:lnTo>
                  <a:lnTo>
                    <a:pt x="288" y="4131"/>
                  </a:lnTo>
                  <a:lnTo>
                    <a:pt x="577" y="4563"/>
                  </a:lnTo>
                  <a:lnTo>
                    <a:pt x="913" y="4947"/>
                  </a:lnTo>
                  <a:lnTo>
                    <a:pt x="1345" y="5235"/>
                  </a:lnTo>
                  <a:lnTo>
                    <a:pt x="1777" y="5475"/>
                  </a:lnTo>
                  <a:lnTo>
                    <a:pt x="2305" y="5571"/>
                  </a:lnTo>
                  <a:lnTo>
                    <a:pt x="2546" y="5619"/>
                  </a:lnTo>
                  <a:lnTo>
                    <a:pt x="2786" y="5619"/>
                  </a:lnTo>
                  <a:lnTo>
                    <a:pt x="3074" y="5571"/>
                  </a:lnTo>
                  <a:lnTo>
                    <a:pt x="3314" y="5475"/>
                  </a:lnTo>
                  <a:lnTo>
                    <a:pt x="3794" y="5283"/>
                  </a:lnTo>
                  <a:lnTo>
                    <a:pt x="4178" y="4995"/>
                  </a:lnTo>
                  <a:lnTo>
                    <a:pt x="4563" y="4611"/>
                  </a:lnTo>
                  <a:lnTo>
                    <a:pt x="4803" y="4179"/>
                  </a:lnTo>
                  <a:lnTo>
                    <a:pt x="4995" y="3698"/>
                  </a:lnTo>
                  <a:lnTo>
                    <a:pt x="5091" y="3170"/>
                  </a:lnTo>
                  <a:lnTo>
                    <a:pt x="5091" y="2594"/>
                  </a:lnTo>
                  <a:lnTo>
                    <a:pt x="4995" y="2018"/>
                  </a:lnTo>
                  <a:lnTo>
                    <a:pt x="4803" y="1489"/>
                  </a:lnTo>
                  <a:lnTo>
                    <a:pt x="4515" y="1057"/>
                  </a:lnTo>
                  <a:lnTo>
                    <a:pt x="4178" y="673"/>
                  </a:lnTo>
                  <a:lnTo>
                    <a:pt x="3794" y="385"/>
                  </a:lnTo>
                  <a:lnTo>
                    <a:pt x="3314" y="145"/>
                  </a:lnTo>
                  <a:lnTo>
                    <a:pt x="2834" y="49"/>
                  </a:lnTo>
                  <a:lnTo>
                    <a:pt x="254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45"/>
            <p:cNvSpPr/>
            <p:nvPr/>
          </p:nvSpPr>
          <p:spPr>
            <a:xfrm>
              <a:off x="5725000" y="3860000"/>
              <a:ext cx="127275" cy="140500"/>
            </a:xfrm>
            <a:custGeom>
              <a:avLst/>
              <a:gdLst/>
              <a:ahLst/>
              <a:cxnLst/>
              <a:rect l="l" t="t" r="r" b="b"/>
              <a:pathLst>
                <a:path w="5091" h="5620" fill="none" extrusionOk="0">
                  <a:moveTo>
                    <a:pt x="5091" y="2594"/>
                  </a:moveTo>
                  <a:lnTo>
                    <a:pt x="5091" y="2594"/>
                  </a:lnTo>
                  <a:lnTo>
                    <a:pt x="5091" y="3170"/>
                  </a:lnTo>
                  <a:lnTo>
                    <a:pt x="4995" y="3698"/>
                  </a:lnTo>
                  <a:lnTo>
                    <a:pt x="4803" y="4179"/>
                  </a:lnTo>
                  <a:lnTo>
                    <a:pt x="4563" y="4611"/>
                  </a:lnTo>
                  <a:lnTo>
                    <a:pt x="4178" y="4995"/>
                  </a:lnTo>
                  <a:lnTo>
                    <a:pt x="3794" y="5283"/>
                  </a:lnTo>
                  <a:lnTo>
                    <a:pt x="3314" y="5475"/>
                  </a:lnTo>
                  <a:lnTo>
                    <a:pt x="3074" y="5571"/>
                  </a:lnTo>
                  <a:lnTo>
                    <a:pt x="2786" y="5619"/>
                  </a:lnTo>
                  <a:lnTo>
                    <a:pt x="2786" y="5619"/>
                  </a:lnTo>
                  <a:lnTo>
                    <a:pt x="2546" y="5619"/>
                  </a:lnTo>
                  <a:lnTo>
                    <a:pt x="2305" y="5571"/>
                  </a:lnTo>
                  <a:lnTo>
                    <a:pt x="1777" y="5475"/>
                  </a:lnTo>
                  <a:lnTo>
                    <a:pt x="1345" y="5235"/>
                  </a:lnTo>
                  <a:lnTo>
                    <a:pt x="913" y="4947"/>
                  </a:lnTo>
                  <a:lnTo>
                    <a:pt x="577" y="4563"/>
                  </a:lnTo>
                  <a:lnTo>
                    <a:pt x="288" y="4131"/>
                  </a:lnTo>
                  <a:lnTo>
                    <a:pt x="96" y="3602"/>
                  </a:lnTo>
                  <a:lnTo>
                    <a:pt x="0" y="3026"/>
                  </a:lnTo>
                  <a:lnTo>
                    <a:pt x="0" y="3026"/>
                  </a:lnTo>
                  <a:lnTo>
                    <a:pt x="0" y="2498"/>
                  </a:lnTo>
                  <a:lnTo>
                    <a:pt x="96" y="1922"/>
                  </a:lnTo>
                  <a:lnTo>
                    <a:pt x="288" y="1441"/>
                  </a:lnTo>
                  <a:lnTo>
                    <a:pt x="577" y="1009"/>
                  </a:lnTo>
                  <a:lnTo>
                    <a:pt x="913" y="625"/>
                  </a:lnTo>
                  <a:lnTo>
                    <a:pt x="1345" y="337"/>
                  </a:lnTo>
                  <a:lnTo>
                    <a:pt x="1777" y="145"/>
                  </a:lnTo>
                  <a:lnTo>
                    <a:pt x="2065" y="49"/>
                  </a:lnTo>
                  <a:lnTo>
                    <a:pt x="2305" y="1"/>
                  </a:lnTo>
                  <a:lnTo>
                    <a:pt x="2305" y="1"/>
                  </a:lnTo>
                  <a:lnTo>
                    <a:pt x="2546" y="1"/>
                  </a:lnTo>
                  <a:lnTo>
                    <a:pt x="2834" y="49"/>
                  </a:lnTo>
                  <a:lnTo>
                    <a:pt x="3314" y="145"/>
                  </a:lnTo>
                  <a:lnTo>
                    <a:pt x="3794" y="385"/>
                  </a:lnTo>
                  <a:lnTo>
                    <a:pt x="4178" y="673"/>
                  </a:lnTo>
                  <a:lnTo>
                    <a:pt x="4515" y="1057"/>
                  </a:lnTo>
                  <a:lnTo>
                    <a:pt x="4803" y="1489"/>
                  </a:lnTo>
                  <a:lnTo>
                    <a:pt x="4995" y="2018"/>
                  </a:lnTo>
                  <a:lnTo>
                    <a:pt x="5091" y="259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extrusionOk="0">
                  <a:moveTo>
                    <a:pt x="1" y="0"/>
                  </a:moveTo>
                  <a:lnTo>
                    <a:pt x="97" y="672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45"/>
            <p:cNvSpPr/>
            <p:nvPr/>
          </p:nvSpPr>
          <p:spPr>
            <a:xfrm>
              <a:off x="5800625" y="3888825"/>
              <a:ext cx="36050" cy="81650"/>
            </a:xfrm>
            <a:custGeom>
              <a:avLst/>
              <a:gdLst/>
              <a:ahLst/>
              <a:cxnLst/>
              <a:rect l="l" t="t" r="r" b="b"/>
              <a:pathLst>
                <a:path w="1442" h="326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7" y="672"/>
                  </a:lnTo>
                  <a:lnTo>
                    <a:pt x="193" y="1825"/>
                  </a:lnTo>
                  <a:lnTo>
                    <a:pt x="193" y="1825"/>
                  </a:lnTo>
                  <a:lnTo>
                    <a:pt x="241" y="2545"/>
                  </a:lnTo>
                  <a:lnTo>
                    <a:pt x="193" y="3266"/>
                  </a:lnTo>
                  <a:lnTo>
                    <a:pt x="193" y="3266"/>
                  </a:lnTo>
                  <a:lnTo>
                    <a:pt x="481" y="3170"/>
                  </a:lnTo>
                  <a:lnTo>
                    <a:pt x="721" y="3074"/>
                  </a:lnTo>
                  <a:lnTo>
                    <a:pt x="961" y="2882"/>
                  </a:lnTo>
                  <a:lnTo>
                    <a:pt x="1153" y="2642"/>
                  </a:lnTo>
                  <a:lnTo>
                    <a:pt x="1297" y="2401"/>
                  </a:lnTo>
                  <a:lnTo>
                    <a:pt x="1394" y="2113"/>
                  </a:lnTo>
                  <a:lnTo>
                    <a:pt x="1442" y="1825"/>
                  </a:lnTo>
                  <a:lnTo>
                    <a:pt x="1442" y="1489"/>
                  </a:lnTo>
                  <a:lnTo>
                    <a:pt x="1442" y="1489"/>
                  </a:lnTo>
                  <a:lnTo>
                    <a:pt x="1394" y="1249"/>
                  </a:lnTo>
                  <a:lnTo>
                    <a:pt x="1346" y="1009"/>
                  </a:lnTo>
                  <a:lnTo>
                    <a:pt x="1249" y="769"/>
                  </a:lnTo>
                  <a:lnTo>
                    <a:pt x="1105" y="576"/>
                  </a:lnTo>
                  <a:lnTo>
                    <a:pt x="913" y="384"/>
                  </a:lnTo>
                  <a:lnTo>
                    <a:pt x="769" y="240"/>
                  </a:lnTo>
                  <a:lnTo>
                    <a:pt x="577" y="144"/>
                  </a:lnTo>
                  <a:lnTo>
                    <a:pt x="337" y="48"/>
                  </a:lnTo>
                  <a:lnTo>
                    <a:pt x="337" y="48"/>
                  </a:lnTo>
                  <a:lnTo>
                    <a:pt x="193" y="961"/>
                  </a:lnTo>
                  <a:lnTo>
                    <a:pt x="193" y="961"/>
                  </a:lnTo>
                  <a:lnTo>
                    <a:pt x="145" y="672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extrusionOk="0">
                  <a:moveTo>
                    <a:pt x="9845" y="1"/>
                  </a:moveTo>
                  <a:lnTo>
                    <a:pt x="9125" y="49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45"/>
            <p:cNvSpPr/>
            <p:nvPr/>
          </p:nvSpPr>
          <p:spPr>
            <a:xfrm>
              <a:off x="5388825" y="3732725"/>
              <a:ext cx="417825" cy="395050"/>
            </a:xfrm>
            <a:custGeom>
              <a:avLst/>
              <a:gdLst/>
              <a:ahLst/>
              <a:cxnLst/>
              <a:rect l="l" t="t" r="r" b="b"/>
              <a:pathLst>
                <a:path w="16713" h="15802" fill="none" extrusionOk="0">
                  <a:moveTo>
                    <a:pt x="9125" y="49"/>
                  </a:moveTo>
                  <a:lnTo>
                    <a:pt x="5571" y="577"/>
                  </a:lnTo>
                  <a:lnTo>
                    <a:pt x="5571" y="577"/>
                  </a:lnTo>
                  <a:lnTo>
                    <a:pt x="4755" y="625"/>
                  </a:lnTo>
                  <a:lnTo>
                    <a:pt x="3986" y="769"/>
                  </a:lnTo>
                  <a:lnTo>
                    <a:pt x="3314" y="961"/>
                  </a:lnTo>
                  <a:lnTo>
                    <a:pt x="2690" y="1250"/>
                  </a:lnTo>
                  <a:lnTo>
                    <a:pt x="2161" y="1634"/>
                  </a:lnTo>
                  <a:lnTo>
                    <a:pt x="1681" y="2066"/>
                  </a:lnTo>
                  <a:lnTo>
                    <a:pt x="1297" y="2546"/>
                  </a:lnTo>
                  <a:lnTo>
                    <a:pt x="961" y="3074"/>
                  </a:lnTo>
                  <a:lnTo>
                    <a:pt x="673" y="3651"/>
                  </a:lnTo>
                  <a:lnTo>
                    <a:pt x="432" y="4275"/>
                  </a:lnTo>
                  <a:lnTo>
                    <a:pt x="240" y="4947"/>
                  </a:lnTo>
                  <a:lnTo>
                    <a:pt x="96" y="5620"/>
                  </a:lnTo>
                  <a:lnTo>
                    <a:pt x="0" y="6292"/>
                  </a:lnTo>
                  <a:lnTo>
                    <a:pt x="0" y="7013"/>
                  </a:lnTo>
                  <a:lnTo>
                    <a:pt x="0" y="7733"/>
                  </a:lnTo>
                  <a:lnTo>
                    <a:pt x="48" y="8453"/>
                  </a:lnTo>
                  <a:lnTo>
                    <a:pt x="144" y="9558"/>
                  </a:lnTo>
                  <a:lnTo>
                    <a:pt x="144" y="9558"/>
                  </a:lnTo>
                  <a:lnTo>
                    <a:pt x="48" y="9942"/>
                  </a:lnTo>
                  <a:lnTo>
                    <a:pt x="0" y="10278"/>
                  </a:lnTo>
                  <a:lnTo>
                    <a:pt x="0" y="10662"/>
                  </a:lnTo>
                  <a:lnTo>
                    <a:pt x="48" y="10999"/>
                  </a:lnTo>
                  <a:lnTo>
                    <a:pt x="144" y="11623"/>
                  </a:lnTo>
                  <a:lnTo>
                    <a:pt x="384" y="12247"/>
                  </a:lnTo>
                  <a:lnTo>
                    <a:pt x="673" y="12824"/>
                  </a:lnTo>
                  <a:lnTo>
                    <a:pt x="1105" y="13352"/>
                  </a:lnTo>
                  <a:lnTo>
                    <a:pt x="1585" y="13832"/>
                  </a:lnTo>
                  <a:lnTo>
                    <a:pt x="2113" y="14264"/>
                  </a:lnTo>
                  <a:lnTo>
                    <a:pt x="2690" y="14649"/>
                  </a:lnTo>
                  <a:lnTo>
                    <a:pt x="3314" y="14985"/>
                  </a:lnTo>
                  <a:lnTo>
                    <a:pt x="3986" y="15273"/>
                  </a:lnTo>
                  <a:lnTo>
                    <a:pt x="4707" y="15513"/>
                  </a:lnTo>
                  <a:lnTo>
                    <a:pt x="5379" y="15657"/>
                  </a:lnTo>
                  <a:lnTo>
                    <a:pt x="6147" y="15753"/>
                  </a:lnTo>
                  <a:lnTo>
                    <a:pt x="6868" y="15801"/>
                  </a:lnTo>
                  <a:lnTo>
                    <a:pt x="7540" y="15753"/>
                  </a:lnTo>
                  <a:lnTo>
                    <a:pt x="10470" y="15513"/>
                  </a:lnTo>
                  <a:lnTo>
                    <a:pt x="10470" y="15513"/>
                  </a:lnTo>
                  <a:lnTo>
                    <a:pt x="11190" y="15417"/>
                  </a:lnTo>
                  <a:lnTo>
                    <a:pt x="11862" y="15225"/>
                  </a:lnTo>
                  <a:lnTo>
                    <a:pt x="12487" y="14985"/>
                  </a:lnTo>
                  <a:lnTo>
                    <a:pt x="13111" y="14697"/>
                  </a:lnTo>
                  <a:lnTo>
                    <a:pt x="13639" y="14360"/>
                  </a:lnTo>
                  <a:lnTo>
                    <a:pt x="14216" y="13976"/>
                  </a:lnTo>
                  <a:lnTo>
                    <a:pt x="14696" y="13544"/>
                  </a:lnTo>
                  <a:lnTo>
                    <a:pt x="15128" y="13064"/>
                  </a:lnTo>
                  <a:lnTo>
                    <a:pt x="15512" y="12535"/>
                  </a:lnTo>
                  <a:lnTo>
                    <a:pt x="15848" y="11959"/>
                  </a:lnTo>
                  <a:lnTo>
                    <a:pt x="16137" y="11383"/>
                  </a:lnTo>
                  <a:lnTo>
                    <a:pt x="16377" y="10759"/>
                  </a:lnTo>
                  <a:lnTo>
                    <a:pt x="16569" y="10134"/>
                  </a:lnTo>
                  <a:lnTo>
                    <a:pt x="16665" y="9462"/>
                  </a:lnTo>
                  <a:lnTo>
                    <a:pt x="16713" y="8741"/>
                  </a:lnTo>
                  <a:lnTo>
                    <a:pt x="16665" y="8069"/>
                  </a:lnTo>
                  <a:lnTo>
                    <a:pt x="16569" y="6916"/>
                  </a:lnTo>
                  <a:lnTo>
                    <a:pt x="16569" y="6916"/>
                  </a:lnTo>
                  <a:lnTo>
                    <a:pt x="16473" y="6244"/>
                  </a:lnTo>
                  <a:lnTo>
                    <a:pt x="16329" y="5524"/>
                  </a:lnTo>
                  <a:lnTo>
                    <a:pt x="16089" y="4851"/>
                  </a:lnTo>
                  <a:lnTo>
                    <a:pt x="15800" y="4227"/>
                  </a:lnTo>
                  <a:lnTo>
                    <a:pt x="15464" y="3603"/>
                  </a:lnTo>
                  <a:lnTo>
                    <a:pt x="15080" y="3026"/>
                  </a:lnTo>
                  <a:lnTo>
                    <a:pt x="14648" y="2450"/>
                  </a:lnTo>
                  <a:lnTo>
                    <a:pt x="14168" y="1922"/>
                  </a:lnTo>
                  <a:lnTo>
                    <a:pt x="13639" y="1490"/>
                  </a:lnTo>
                  <a:lnTo>
                    <a:pt x="13063" y="1057"/>
                  </a:lnTo>
                  <a:lnTo>
                    <a:pt x="12487" y="721"/>
                  </a:lnTo>
                  <a:lnTo>
                    <a:pt x="11862" y="433"/>
                  </a:lnTo>
                  <a:lnTo>
                    <a:pt x="11190" y="241"/>
                  </a:lnTo>
                  <a:lnTo>
                    <a:pt x="10518" y="97"/>
                  </a:lnTo>
                  <a:lnTo>
                    <a:pt x="9845" y="1"/>
                  </a:lnTo>
                  <a:lnTo>
                    <a:pt x="9125" y="4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45"/>
            <p:cNvSpPr/>
            <p:nvPr/>
          </p:nvSpPr>
          <p:spPr>
            <a:xfrm>
              <a:off x="5550900" y="3957250"/>
              <a:ext cx="92475" cy="56450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45"/>
            <p:cNvSpPr/>
            <p:nvPr/>
          </p:nvSpPr>
          <p:spPr>
            <a:xfrm>
              <a:off x="5465650" y="3866000"/>
              <a:ext cx="86475" cy="108075"/>
            </a:xfrm>
            <a:custGeom>
              <a:avLst/>
              <a:gdLst/>
              <a:ahLst/>
              <a:cxnLst/>
              <a:rect l="l" t="t" r="r" b="b"/>
              <a:pathLst>
                <a:path w="3459" h="4323" extrusionOk="0">
                  <a:moveTo>
                    <a:pt x="1394" y="1"/>
                  </a:moveTo>
                  <a:lnTo>
                    <a:pt x="1105" y="97"/>
                  </a:lnTo>
                  <a:lnTo>
                    <a:pt x="817" y="289"/>
                  </a:lnTo>
                  <a:lnTo>
                    <a:pt x="529" y="481"/>
                  </a:lnTo>
                  <a:lnTo>
                    <a:pt x="337" y="721"/>
                  </a:lnTo>
                  <a:lnTo>
                    <a:pt x="145" y="1009"/>
                  </a:lnTo>
                  <a:lnTo>
                    <a:pt x="49" y="1345"/>
                  </a:lnTo>
                  <a:lnTo>
                    <a:pt x="1" y="1682"/>
                  </a:lnTo>
                  <a:lnTo>
                    <a:pt x="1" y="2594"/>
                  </a:lnTo>
                  <a:lnTo>
                    <a:pt x="49" y="2930"/>
                  </a:lnTo>
                  <a:lnTo>
                    <a:pt x="145" y="3266"/>
                  </a:lnTo>
                  <a:lnTo>
                    <a:pt x="289" y="3555"/>
                  </a:lnTo>
                  <a:lnTo>
                    <a:pt x="481" y="3843"/>
                  </a:lnTo>
                  <a:lnTo>
                    <a:pt x="769" y="4035"/>
                  </a:lnTo>
                  <a:lnTo>
                    <a:pt x="1057" y="4179"/>
                  </a:lnTo>
                  <a:lnTo>
                    <a:pt x="1345" y="4323"/>
                  </a:lnTo>
                  <a:lnTo>
                    <a:pt x="2066" y="4323"/>
                  </a:lnTo>
                  <a:lnTo>
                    <a:pt x="2402" y="4227"/>
                  </a:lnTo>
                  <a:lnTo>
                    <a:pt x="2690" y="4035"/>
                  </a:lnTo>
                  <a:lnTo>
                    <a:pt x="2930" y="3843"/>
                  </a:lnTo>
                  <a:lnTo>
                    <a:pt x="3170" y="3603"/>
                  </a:lnTo>
                  <a:lnTo>
                    <a:pt x="3315" y="3314"/>
                  </a:lnTo>
                  <a:lnTo>
                    <a:pt x="3411" y="2978"/>
                  </a:lnTo>
                  <a:lnTo>
                    <a:pt x="3459" y="2642"/>
                  </a:lnTo>
                  <a:lnTo>
                    <a:pt x="3459" y="1730"/>
                  </a:lnTo>
                  <a:lnTo>
                    <a:pt x="3411" y="1393"/>
                  </a:lnTo>
                  <a:lnTo>
                    <a:pt x="3315" y="1057"/>
                  </a:lnTo>
                  <a:lnTo>
                    <a:pt x="3170" y="769"/>
                  </a:lnTo>
                  <a:lnTo>
                    <a:pt x="2978" y="529"/>
                  </a:lnTo>
                  <a:lnTo>
                    <a:pt x="2738" y="289"/>
                  </a:lnTo>
                  <a:lnTo>
                    <a:pt x="2450" y="145"/>
                  </a:lnTo>
                  <a:lnTo>
                    <a:pt x="2114" y="49"/>
                  </a:lnTo>
                  <a:lnTo>
                    <a:pt x="1778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45"/>
            <p:cNvSpPr/>
            <p:nvPr/>
          </p:nvSpPr>
          <p:spPr>
            <a:xfrm>
              <a:off x="5488475" y="3874400"/>
              <a:ext cx="63650" cy="93675"/>
            </a:xfrm>
            <a:custGeom>
              <a:avLst/>
              <a:gdLst/>
              <a:ahLst/>
              <a:cxnLst/>
              <a:rect l="l" t="t" r="r" b="b"/>
              <a:pathLst>
                <a:path w="2546" h="3747" extrusionOk="0">
                  <a:moveTo>
                    <a:pt x="1537" y="1"/>
                  </a:moveTo>
                  <a:lnTo>
                    <a:pt x="1249" y="49"/>
                  </a:lnTo>
                  <a:lnTo>
                    <a:pt x="961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88" y="817"/>
                  </a:lnTo>
                  <a:lnTo>
                    <a:pt x="144" y="1153"/>
                  </a:lnTo>
                  <a:lnTo>
                    <a:pt x="48" y="1490"/>
                  </a:lnTo>
                  <a:lnTo>
                    <a:pt x="0" y="1874"/>
                  </a:lnTo>
                  <a:lnTo>
                    <a:pt x="48" y="2258"/>
                  </a:lnTo>
                  <a:lnTo>
                    <a:pt x="144" y="2594"/>
                  </a:lnTo>
                  <a:lnTo>
                    <a:pt x="240" y="2930"/>
                  </a:lnTo>
                  <a:lnTo>
                    <a:pt x="432" y="3219"/>
                  </a:lnTo>
                  <a:lnTo>
                    <a:pt x="673" y="3411"/>
                  </a:lnTo>
                  <a:lnTo>
                    <a:pt x="913" y="3603"/>
                  </a:lnTo>
                  <a:lnTo>
                    <a:pt x="1201" y="3699"/>
                  </a:lnTo>
                  <a:lnTo>
                    <a:pt x="1489" y="3747"/>
                  </a:lnTo>
                  <a:lnTo>
                    <a:pt x="1729" y="3747"/>
                  </a:lnTo>
                  <a:lnTo>
                    <a:pt x="2065" y="3459"/>
                  </a:lnTo>
                  <a:lnTo>
                    <a:pt x="2305" y="3122"/>
                  </a:lnTo>
                  <a:lnTo>
                    <a:pt x="2498" y="2738"/>
                  </a:lnTo>
                  <a:lnTo>
                    <a:pt x="2546" y="2546"/>
                  </a:lnTo>
                  <a:lnTo>
                    <a:pt x="2546" y="2306"/>
                  </a:lnTo>
                  <a:lnTo>
                    <a:pt x="2546" y="1394"/>
                  </a:lnTo>
                  <a:lnTo>
                    <a:pt x="2498" y="1009"/>
                  </a:lnTo>
                  <a:lnTo>
                    <a:pt x="2402" y="673"/>
                  </a:lnTo>
                  <a:lnTo>
                    <a:pt x="2209" y="337"/>
                  </a:lnTo>
                  <a:lnTo>
                    <a:pt x="1969" y="97"/>
                  </a:lnTo>
                  <a:lnTo>
                    <a:pt x="1777" y="49"/>
                  </a:lnTo>
                  <a:lnTo>
                    <a:pt x="1537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extrusionOk="0">
                  <a:moveTo>
                    <a:pt x="1681" y="1"/>
                  </a:moveTo>
                  <a:lnTo>
                    <a:pt x="1297" y="49"/>
                  </a:lnTo>
                  <a:lnTo>
                    <a:pt x="1009" y="145"/>
                  </a:lnTo>
                  <a:lnTo>
                    <a:pt x="721" y="337"/>
                  </a:lnTo>
                  <a:lnTo>
                    <a:pt x="481" y="529"/>
                  </a:lnTo>
                  <a:lnTo>
                    <a:pt x="240" y="817"/>
                  </a:lnTo>
                  <a:lnTo>
                    <a:pt x="96" y="1105"/>
                  </a:lnTo>
                  <a:lnTo>
                    <a:pt x="48" y="1441"/>
                  </a:lnTo>
                  <a:lnTo>
                    <a:pt x="0" y="1777"/>
                  </a:lnTo>
                  <a:lnTo>
                    <a:pt x="48" y="2690"/>
                  </a:lnTo>
                  <a:lnTo>
                    <a:pt x="96" y="3026"/>
                  </a:lnTo>
                  <a:lnTo>
                    <a:pt x="192" y="3362"/>
                  </a:lnTo>
                  <a:lnTo>
                    <a:pt x="336" y="3650"/>
                  </a:lnTo>
                  <a:lnTo>
                    <a:pt x="577" y="3891"/>
                  </a:lnTo>
                  <a:lnTo>
                    <a:pt x="817" y="4083"/>
                  </a:lnTo>
                  <a:lnTo>
                    <a:pt x="1153" y="4227"/>
                  </a:lnTo>
                  <a:lnTo>
                    <a:pt x="1441" y="4323"/>
                  </a:lnTo>
                  <a:lnTo>
                    <a:pt x="1825" y="4371"/>
                  </a:lnTo>
                  <a:lnTo>
                    <a:pt x="2161" y="4323"/>
                  </a:lnTo>
                  <a:lnTo>
                    <a:pt x="2450" y="4179"/>
                  </a:lnTo>
                  <a:lnTo>
                    <a:pt x="2738" y="4035"/>
                  </a:lnTo>
                  <a:lnTo>
                    <a:pt x="3026" y="3795"/>
                  </a:lnTo>
                  <a:lnTo>
                    <a:pt x="3218" y="3554"/>
                  </a:lnTo>
                  <a:lnTo>
                    <a:pt x="3362" y="3266"/>
                  </a:lnTo>
                  <a:lnTo>
                    <a:pt x="3458" y="2930"/>
                  </a:lnTo>
                  <a:lnTo>
                    <a:pt x="3458" y="2594"/>
                  </a:lnTo>
                  <a:lnTo>
                    <a:pt x="3458" y="1681"/>
                  </a:lnTo>
                  <a:lnTo>
                    <a:pt x="3410" y="1297"/>
                  </a:lnTo>
                  <a:lnTo>
                    <a:pt x="3266" y="1009"/>
                  </a:lnTo>
                  <a:lnTo>
                    <a:pt x="3122" y="721"/>
                  </a:lnTo>
                  <a:lnTo>
                    <a:pt x="2882" y="481"/>
                  </a:lnTo>
                  <a:lnTo>
                    <a:pt x="2642" y="241"/>
                  </a:lnTo>
                  <a:lnTo>
                    <a:pt x="2353" y="97"/>
                  </a:lnTo>
                  <a:lnTo>
                    <a:pt x="2017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45"/>
            <p:cNvSpPr/>
            <p:nvPr/>
          </p:nvSpPr>
          <p:spPr>
            <a:xfrm>
              <a:off x="5631350" y="3861200"/>
              <a:ext cx="86475" cy="109275"/>
            </a:xfrm>
            <a:custGeom>
              <a:avLst/>
              <a:gdLst/>
              <a:ahLst/>
              <a:cxnLst/>
              <a:rect l="l" t="t" r="r" b="b"/>
              <a:pathLst>
                <a:path w="3459" h="4371" fill="none" extrusionOk="0">
                  <a:moveTo>
                    <a:pt x="1825" y="4371"/>
                  </a:moveTo>
                  <a:lnTo>
                    <a:pt x="1825" y="4371"/>
                  </a:lnTo>
                  <a:lnTo>
                    <a:pt x="1825" y="4371"/>
                  </a:lnTo>
                  <a:lnTo>
                    <a:pt x="1441" y="4323"/>
                  </a:lnTo>
                  <a:lnTo>
                    <a:pt x="1153" y="4227"/>
                  </a:lnTo>
                  <a:lnTo>
                    <a:pt x="817" y="4083"/>
                  </a:lnTo>
                  <a:lnTo>
                    <a:pt x="577" y="3891"/>
                  </a:lnTo>
                  <a:lnTo>
                    <a:pt x="336" y="3650"/>
                  </a:lnTo>
                  <a:lnTo>
                    <a:pt x="192" y="3362"/>
                  </a:lnTo>
                  <a:lnTo>
                    <a:pt x="96" y="3026"/>
                  </a:lnTo>
                  <a:lnTo>
                    <a:pt x="48" y="2690"/>
                  </a:lnTo>
                  <a:lnTo>
                    <a:pt x="0" y="1777"/>
                  </a:lnTo>
                  <a:lnTo>
                    <a:pt x="0" y="1777"/>
                  </a:lnTo>
                  <a:lnTo>
                    <a:pt x="48" y="1441"/>
                  </a:lnTo>
                  <a:lnTo>
                    <a:pt x="96" y="1105"/>
                  </a:lnTo>
                  <a:lnTo>
                    <a:pt x="240" y="817"/>
                  </a:lnTo>
                  <a:lnTo>
                    <a:pt x="481" y="529"/>
                  </a:lnTo>
                  <a:lnTo>
                    <a:pt x="721" y="337"/>
                  </a:lnTo>
                  <a:lnTo>
                    <a:pt x="1009" y="145"/>
                  </a:lnTo>
                  <a:lnTo>
                    <a:pt x="1297" y="49"/>
                  </a:lnTo>
                  <a:lnTo>
                    <a:pt x="1681" y="1"/>
                  </a:lnTo>
                  <a:lnTo>
                    <a:pt x="1681" y="1"/>
                  </a:lnTo>
                  <a:lnTo>
                    <a:pt x="2017" y="1"/>
                  </a:lnTo>
                  <a:lnTo>
                    <a:pt x="2353" y="97"/>
                  </a:lnTo>
                  <a:lnTo>
                    <a:pt x="2642" y="241"/>
                  </a:lnTo>
                  <a:lnTo>
                    <a:pt x="2882" y="481"/>
                  </a:lnTo>
                  <a:lnTo>
                    <a:pt x="3122" y="721"/>
                  </a:lnTo>
                  <a:lnTo>
                    <a:pt x="3266" y="1009"/>
                  </a:lnTo>
                  <a:lnTo>
                    <a:pt x="3410" y="1297"/>
                  </a:lnTo>
                  <a:lnTo>
                    <a:pt x="3458" y="1681"/>
                  </a:lnTo>
                  <a:lnTo>
                    <a:pt x="3458" y="2594"/>
                  </a:lnTo>
                  <a:lnTo>
                    <a:pt x="3458" y="2594"/>
                  </a:lnTo>
                  <a:lnTo>
                    <a:pt x="3458" y="2930"/>
                  </a:lnTo>
                  <a:lnTo>
                    <a:pt x="3362" y="3266"/>
                  </a:lnTo>
                  <a:lnTo>
                    <a:pt x="3218" y="3554"/>
                  </a:lnTo>
                  <a:lnTo>
                    <a:pt x="3026" y="3795"/>
                  </a:lnTo>
                  <a:lnTo>
                    <a:pt x="2738" y="4035"/>
                  </a:lnTo>
                  <a:lnTo>
                    <a:pt x="2450" y="4179"/>
                  </a:lnTo>
                  <a:lnTo>
                    <a:pt x="2161" y="4323"/>
                  </a:lnTo>
                  <a:lnTo>
                    <a:pt x="1825" y="43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45"/>
            <p:cNvSpPr/>
            <p:nvPr/>
          </p:nvSpPr>
          <p:spPr>
            <a:xfrm>
              <a:off x="5654150" y="3869600"/>
              <a:ext cx="63675" cy="93675"/>
            </a:xfrm>
            <a:custGeom>
              <a:avLst/>
              <a:gdLst/>
              <a:ahLst/>
              <a:cxnLst/>
              <a:rect l="l" t="t" r="r" b="b"/>
              <a:pathLst>
                <a:path w="2547" h="3747" extrusionOk="0">
                  <a:moveTo>
                    <a:pt x="1490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337"/>
                  </a:lnTo>
                  <a:lnTo>
                    <a:pt x="433" y="577"/>
                  </a:lnTo>
                  <a:lnTo>
                    <a:pt x="241" y="865"/>
                  </a:lnTo>
                  <a:lnTo>
                    <a:pt x="97" y="1201"/>
                  </a:lnTo>
                  <a:lnTo>
                    <a:pt x="49" y="1538"/>
                  </a:lnTo>
                  <a:lnTo>
                    <a:pt x="1" y="1922"/>
                  </a:lnTo>
                  <a:lnTo>
                    <a:pt x="49" y="2306"/>
                  </a:lnTo>
                  <a:lnTo>
                    <a:pt x="145" y="2642"/>
                  </a:lnTo>
                  <a:lnTo>
                    <a:pt x="289" y="2930"/>
                  </a:lnTo>
                  <a:lnTo>
                    <a:pt x="481" y="3218"/>
                  </a:lnTo>
                  <a:lnTo>
                    <a:pt x="721" y="3459"/>
                  </a:lnTo>
                  <a:lnTo>
                    <a:pt x="1009" y="3603"/>
                  </a:lnTo>
                  <a:lnTo>
                    <a:pt x="1297" y="3699"/>
                  </a:lnTo>
                  <a:lnTo>
                    <a:pt x="1586" y="3747"/>
                  </a:lnTo>
                  <a:lnTo>
                    <a:pt x="1826" y="3699"/>
                  </a:lnTo>
                  <a:lnTo>
                    <a:pt x="2114" y="3411"/>
                  </a:lnTo>
                  <a:lnTo>
                    <a:pt x="2354" y="3074"/>
                  </a:lnTo>
                  <a:lnTo>
                    <a:pt x="2498" y="2690"/>
                  </a:lnTo>
                  <a:lnTo>
                    <a:pt x="2546" y="2450"/>
                  </a:lnTo>
                  <a:lnTo>
                    <a:pt x="2546" y="2258"/>
                  </a:lnTo>
                  <a:lnTo>
                    <a:pt x="2546" y="1345"/>
                  </a:lnTo>
                  <a:lnTo>
                    <a:pt x="2498" y="961"/>
                  </a:lnTo>
                  <a:lnTo>
                    <a:pt x="2354" y="625"/>
                  </a:lnTo>
                  <a:lnTo>
                    <a:pt x="2162" y="289"/>
                  </a:lnTo>
                  <a:lnTo>
                    <a:pt x="1922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extrusionOk="0">
                  <a:moveTo>
                    <a:pt x="2306" y="0"/>
                  </a:moveTo>
                  <a:lnTo>
                    <a:pt x="2066" y="48"/>
                  </a:lnTo>
                  <a:lnTo>
                    <a:pt x="1826" y="144"/>
                  </a:lnTo>
                  <a:lnTo>
                    <a:pt x="1345" y="336"/>
                  </a:lnTo>
                  <a:lnTo>
                    <a:pt x="913" y="624"/>
                  </a:lnTo>
                  <a:lnTo>
                    <a:pt x="577" y="1009"/>
                  </a:lnTo>
                  <a:lnTo>
                    <a:pt x="289" y="1441"/>
                  </a:lnTo>
                  <a:lnTo>
                    <a:pt x="97" y="1921"/>
                  </a:lnTo>
                  <a:lnTo>
                    <a:pt x="1" y="2497"/>
                  </a:lnTo>
                  <a:lnTo>
                    <a:pt x="1" y="3026"/>
                  </a:lnTo>
                  <a:lnTo>
                    <a:pt x="97" y="3602"/>
                  </a:lnTo>
                  <a:lnTo>
                    <a:pt x="337" y="4130"/>
                  </a:lnTo>
                  <a:lnTo>
                    <a:pt x="577" y="4562"/>
                  </a:lnTo>
                  <a:lnTo>
                    <a:pt x="961" y="4947"/>
                  </a:lnTo>
                  <a:lnTo>
                    <a:pt x="1345" y="5235"/>
                  </a:lnTo>
                  <a:lnTo>
                    <a:pt x="1826" y="5475"/>
                  </a:lnTo>
                  <a:lnTo>
                    <a:pt x="2306" y="5571"/>
                  </a:lnTo>
                  <a:lnTo>
                    <a:pt x="2546" y="5619"/>
                  </a:lnTo>
                  <a:lnTo>
                    <a:pt x="2834" y="5619"/>
                  </a:lnTo>
                  <a:lnTo>
                    <a:pt x="3074" y="5571"/>
                  </a:lnTo>
                  <a:lnTo>
                    <a:pt x="3314" y="5523"/>
                  </a:lnTo>
                  <a:lnTo>
                    <a:pt x="3795" y="5283"/>
                  </a:lnTo>
                  <a:lnTo>
                    <a:pt x="4227" y="4995"/>
                  </a:lnTo>
                  <a:lnTo>
                    <a:pt x="4563" y="4610"/>
                  </a:lnTo>
                  <a:lnTo>
                    <a:pt x="4851" y="4178"/>
                  </a:lnTo>
                  <a:lnTo>
                    <a:pt x="5043" y="3698"/>
                  </a:lnTo>
                  <a:lnTo>
                    <a:pt x="5139" y="3170"/>
                  </a:lnTo>
                  <a:lnTo>
                    <a:pt x="5139" y="2593"/>
                  </a:lnTo>
                  <a:lnTo>
                    <a:pt x="5043" y="2017"/>
                  </a:lnTo>
                  <a:lnTo>
                    <a:pt x="4851" y="1537"/>
                  </a:lnTo>
                  <a:lnTo>
                    <a:pt x="4563" y="1057"/>
                  </a:lnTo>
                  <a:lnTo>
                    <a:pt x="4227" y="672"/>
                  </a:lnTo>
                  <a:lnTo>
                    <a:pt x="3795" y="384"/>
                  </a:lnTo>
                  <a:lnTo>
                    <a:pt x="3314" y="144"/>
                  </a:lnTo>
                  <a:lnTo>
                    <a:pt x="2834" y="48"/>
                  </a:lnTo>
                  <a:lnTo>
                    <a:pt x="2594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45"/>
            <p:cNvSpPr/>
            <p:nvPr/>
          </p:nvSpPr>
          <p:spPr>
            <a:xfrm>
              <a:off x="5320375" y="3882825"/>
              <a:ext cx="128500" cy="140475"/>
            </a:xfrm>
            <a:custGeom>
              <a:avLst/>
              <a:gdLst/>
              <a:ahLst/>
              <a:cxnLst/>
              <a:rect l="l" t="t" r="r" b="b"/>
              <a:pathLst>
                <a:path w="5140" h="5619" fill="none" extrusionOk="0">
                  <a:moveTo>
                    <a:pt x="5139" y="2593"/>
                  </a:moveTo>
                  <a:lnTo>
                    <a:pt x="5139" y="2593"/>
                  </a:lnTo>
                  <a:lnTo>
                    <a:pt x="5139" y="3170"/>
                  </a:lnTo>
                  <a:lnTo>
                    <a:pt x="5043" y="3698"/>
                  </a:lnTo>
                  <a:lnTo>
                    <a:pt x="4851" y="4178"/>
                  </a:lnTo>
                  <a:lnTo>
                    <a:pt x="4563" y="4610"/>
                  </a:lnTo>
                  <a:lnTo>
                    <a:pt x="4227" y="4995"/>
                  </a:lnTo>
                  <a:lnTo>
                    <a:pt x="3795" y="5283"/>
                  </a:lnTo>
                  <a:lnTo>
                    <a:pt x="3314" y="5523"/>
                  </a:lnTo>
                  <a:lnTo>
                    <a:pt x="3074" y="5571"/>
                  </a:lnTo>
                  <a:lnTo>
                    <a:pt x="2834" y="5619"/>
                  </a:lnTo>
                  <a:lnTo>
                    <a:pt x="2834" y="5619"/>
                  </a:lnTo>
                  <a:lnTo>
                    <a:pt x="2546" y="5619"/>
                  </a:lnTo>
                  <a:lnTo>
                    <a:pt x="2306" y="5571"/>
                  </a:lnTo>
                  <a:lnTo>
                    <a:pt x="1826" y="5475"/>
                  </a:lnTo>
                  <a:lnTo>
                    <a:pt x="1345" y="5235"/>
                  </a:lnTo>
                  <a:lnTo>
                    <a:pt x="961" y="4947"/>
                  </a:lnTo>
                  <a:lnTo>
                    <a:pt x="577" y="4562"/>
                  </a:lnTo>
                  <a:lnTo>
                    <a:pt x="337" y="4130"/>
                  </a:lnTo>
                  <a:lnTo>
                    <a:pt x="97" y="3602"/>
                  </a:lnTo>
                  <a:lnTo>
                    <a:pt x="1" y="3026"/>
                  </a:lnTo>
                  <a:lnTo>
                    <a:pt x="1" y="3026"/>
                  </a:lnTo>
                  <a:lnTo>
                    <a:pt x="1" y="2497"/>
                  </a:lnTo>
                  <a:lnTo>
                    <a:pt x="97" y="1921"/>
                  </a:lnTo>
                  <a:lnTo>
                    <a:pt x="289" y="1441"/>
                  </a:lnTo>
                  <a:lnTo>
                    <a:pt x="577" y="1009"/>
                  </a:lnTo>
                  <a:lnTo>
                    <a:pt x="913" y="624"/>
                  </a:lnTo>
                  <a:lnTo>
                    <a:pt x="1345" y="336"/>
                  </a:lnTo>
                  <a:lnTo>
                    <a:pt x="1826" y="144"/>
                  </a:lnTo>
                  <a:lnTo>
                    <a:pt x="2066" y="48"/>
                  </a:lnTo>
                  <a:lnTo>
                    <a:pt x="2306" y="0"/>
                  </a:lnTo>
                  <a:lnTo>
                    <a:pt x="2306" y="0"/>
                  </a:lnTo>
                  <a:lnTo>
                    <a:pt x="2594" y="0"/>
                  </a:lnTo>
                  <a:lnTo>
                    <a:pt x="2834" y="48"/>
                  </a:lnTo>
                  <a:lnTo>
                    <a:pt x="3314" y="144"/>
                  </a:lnTo>
                  <a:lnTo>
                    <a:pt x="3795" y="384"/>
                  </a:lnTo>
                  <a:lnTo>
                    <a:pt x="4227" y="672"/>
                  </a:lnTo>
                  <a:lnTo>
                    <a:pt x="4563" y="1057"/>
                  </a:lnTo>
                  <a:lnTo>
                    <a:pt x="4851" y="1537"/>
                  </a:lnTo>
                  <a:lnTo>
                    <a:pt x="5043" y="2017"/>
                  </a:lnTo>
                  <a:lnTo>
                    <a:pt x="5139" y="25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extrusionOk="0">
                  <a:moveTo>
                    <a:pt x="1345" y="1"/>
                  </a:move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45"/>
            <p:cNvSpPr/>
            <p:nvPr/>
          </p:nvSpPr>
          <p:spPr>
            <a:xfrm>
              <a:off x="5344400" y="3911625"/>
              <a:ext cx="74450" cy="82875"/>
            </a:xfrm>
            <a:custGeom>
              <a:avLst/>
              <a:gdLst/>
              <a:ahLst/>
              <a:cxnLst/>
              <a:rect l="l" t="t" r="r" b="b"/>
              <a:pathLst>
                <a:path w="2978" h="3315" fill="none" extrusionOk="0">
                  <a:moveTo>
                    <a:pt x="1489" y="1"/>
                  </a:moveTo>
                  <a:lnTo>
                    <a:pt x="1489" y="1"/>
                  </a:lnTo>
                  <a:lnTo>
                    <a:pt x="1345" y="1"/>
                  </a:lnTo>
                  <a:lnTo>
                    <a:pt x="1345" y="1"/>
                  </a:lnTo>
                  <a:lnTo>
                    <a:pt x="1057" y="49"/>
                  </a:lnTo>
                  <a:lnTo>
                    <a:pt x="769" y="193"/>
                  </a:lnTo>
                  <a:lnTo>
                    <a:pt x="529" y="385"/>
                  </a:lnTo>
                  <a:lnTo>
                    <a:pt x="336" y="577"/>
                  </a:lnTo>
                  <a:lnTo>
                    <a:pt x="144" y="865"/>
                  </a:lnTo>
                  <a:lnTo>
                    <a:pt x="48" y="1153"/>
                  </a:lnTo>
                  <a:lnTo>
                    <a:pt x="0" y="1441"/>
                  </a:lnTo>
                  <a:lnTo>
                    <a:pt x="0" y="1778"/>
                  </a:lnTo>
                  <a:lnTo>
                    <a:pt x="0" y="1778"/>
                  </a:lnTo>
                  <a:lnTo>
                    <a:pt x="48" y="2114"/>
                  </a:lnTo>
                  <a:lnTo>
                    <a:pt x="144" y="2402"/>
                  </a:lnTo>
                  <a:lnTo>
                    <a:pt x="288" y="2642"/>
                  </a:lnTo>
                  <a:lnTo>
                    <a:pt x="480" y="2882"/>
                  </a:lnTo>
                  <a:lnTo>
                    <a:pt x="721" y="3074"/>
                  </a:lnTo>
                  <a:lnTo>
                    <a:pt x="961" y="3170"/>
                  </a:lnTo>
                  <a:lnTo>
                    <a:pt x="1201" y="3266"/>
                  </a:lnTo>
                  <a:lnTo>
                    <a:pt x="1489" y="3314"/>
                  </a:lnTo>
                  <a:lnTo>
                    <a:pt x="1489" y="3314"/>
                  </a:lnTo>
                  <a:lnTo>
                    <a:pt x="1633" y="3314"/>
                  </a:lnTo>
                  <a:lnTo>
                    <a:pt x="1633" y="3314"/>
                  </a:lnTo>
                  <a:lnTo>
                    <a:pt x="1921" y="3218"/>
                  </a:lnTo>
                  <a:lnTo>
                    <a:pt x="2209" y="3122"/>
                  </a:lnTo>
                  <a:lnTo>
                    <a:pt x="2450" y="2930"/>
                  </a:lnTo>
                  <a:lnTo>
                    <a:pt x="2642" y="2738"/>
                  </a:lnTo>
                  <a:lnTo>
                    <a:pt x="2834" y="2450"/>
                  </a:lnTo>
                  <a:lnTo>
                    <a:pt x="2930" y="2162"/>
                  </a:lnTo>
                  <a:lnTo>
                    <a:pt x="2978" y="1874"/>
                  </a:lnTo>
                  <a:lnTo>
                    <a:pt x="2978" y="1537"/>
                  </a:lnTo>
                  <a:lnTo>
                    <a:pt x="2978" y="1537"/>
                  </a:lnTo>
                  <a:lnTo>
                    <a:pt x="2930" y="1201"/>
                  </a:lnTo>
                  <a:lnTo>
                    <a:pt x="2834" y="913"/>
                  </a:lnTo>
                  <a:lnTo>
                    <a:pt x="2690" y="673"/>
                  </a:lnTo>
                  <a:lnTo>
                    <a:pt x="2498" y="433"/>
                  </a:lnTo>
                  <a:lnTo>
                    <a:pt x="2257" y="241"/>
                  </a:lnTo>
                  <a:lnTo>
                    <a:pt x="2017" y="97"/>
                  </a:lnTo>
                  <a:lnTo>
                    <a:pt x="1777" y="49"/>
                  </a:lnTo>
                  <a:lnTo>
                    <a:pt x="14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extrusionOk="0">
                  <a:moveTo>
                    <a:pt x="6195" y="0"/>
                  </a:move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45"/>
            <p:cNvSpPr/>
            <p:nvPr/>
          </p:nvSpPr>
          <p:spPr>
            <a:xfrm>
              <a:off x="5289175" y="3562250"/>
              <a:ext cx="543900" cy="393825"/>
            </a:xfrm>
            <a:custGeom>
              <a:avLst/>
              <a:gdLst/>
              <a:ahLst/>
              <a:cxnLst/>
              <a:rect l="l" t="t" r="r" b="b"/>
              <a:pathLst>
                <a:path w="21756" h="15753" fill="none" extrusionOk="0">
                  <a:moveTo>
                    <a:pt x="21227" y="4947"/>
                  </a:moveTo>
                  <a:lnTo>
                    <a:pt x="21227" y="4947"/>
                  </a:lnTo>
                  <a:lnTo>
                    <a:pt x="20843" y="4707"/>
                  </a:lnTo>
                  <a:lnTo>
                    <a:pt x="20411" y="4467"/>
                  </a:lnTo>
                  <a:lnTo>
                    <a:pt x="19594" y="4082"/>
                  </a:lnTo>
                  <a:lnTo>
                    <a:pt x="18922" y="3842"/>
                  </a:lnTo>
                  <a:lnTo>
                    <a:pt x="18634" y="3746"/>
                  </a:lnTo>
                  <a:lnTo>
                    <a:pt x="18634" y="3746"/>
                  </a:lnTo>
                  <a:lnTo>
                    <a:pt x="18538" y="3410"/>
                  </a:lnTo>
                  <a:lnTo>
                    <a:pt x="18442" y="3074"/>
                  </a:lnTo>
                  <a:lnTo>
                    <a:pt x="18202" y="2642"/>
                  </a:lnTo>
                  <a:lnTo>
                    <a:pt x="17913" y="2113"/>
                  </a:lnTo>
                  <a:lnTo>
                    <a:pt x="17673" y="1873"/>
                  </a:lnTo>
                  <a:lnTo>
                    <a:pt x="17433" y="1633"/>
                  </a:lnTo>
                  <a:lnTo>
                    <a:pt x="17145" y="1393"/>
                  </a:lnTo>
                  <a:lnTo>
                    <a:pt x="16809" y="1153"/>
                  </a:lnTo>
                  <a:lnTo>
                    <a:pt x="16425" y="913"/>
                  </a:lnTo>
                  <a:lnTo>
                    <a:pt x="15992" y="721"/>
                  </a:lnTo>
                  <a:lnTo>
                    <a:pt x="15992" y="721"/>
                  </a:lnTo>
                  <a:lnTo>
                    <a:pt x="15608" y="625"/>
                  </a:lnTo>
                  <a:lnTo>
                    <a:pt x="14984" y="481"/>
                  </a:lnTo>
                  <a:lnTo>
                    <a:pt x="13399" y="288"/>
                  </a:lnTo>
                  <a:lnTo>
                    <a:pt x="11382" y="96"/>
                  </a:lnTo>
                  <a:lnTo>
                    <a:pt x="9173" y="0"/>
                  </a:lnTo>
                  <a:lnTo>
                    <a:pt x="7108" y="0"/>
                  </a:lnTo>
                  <a:lnTo>
                    <a:pt x="6195" y="0"/>
                  </a:lnTo>
                  <a:lnTo>
                    <a:pt x="5379" y="48"/>
                  </a:lnTo>
                  <a:lnTo>
                    <a:pt x="4659" y="144"/>
                  </a:lnTo>
                  <a:lnTo>
                    <a:pt x="4178" y="240"/>
                  </a:lnTo>
                  <a:lnTo>
                    <a:pt x="3986" y="336"/>
                  </a:lnTo>
                  <a:lnTo>
                    <a:pt x="3890" y="384"/>
                  </a:lnTo>
                  <a:lnTo>
                    <a:pt x="3794" y="481"/>
                  </a:lnTo>
                  <a:lnTo>
                    <a:pt x="3794" y="577"/>
                  </a:lnTo>
                  <a:lnTo>
                    <a:pt x="3794" y="577"/>
                  </a:lnTo>
                  <a:lnTo>
                    <a:pt x="3938" y="913"/>
                  </a:lnTo>
                  <a:lnTo>
                    <a:pt x="4082" y="1201"/>
                  </a:lnTo>
                  <a:lnTo>
                    <a:pt x="4226" y="1441"/>
                  </a:lnTo>
                  <a:lnTo>
                    <a:pt x="4418" y="1633"/>
                  </a:lnTo>
                  <a:lnTo>
                    <a:pt x="4659" y="1873"/>
                  </a:lnTo>
                  <a:lnTo>
                    <a:pt x="4803" y="1969"/>
                  </a:lnTo>
                  <a:lnTo>
                    <a:pt x="4803" y="1969"/>
                  </a:lnTo>
                  <a:lnTo>
                    <a:pt x="4322" y="1825"/>
                  </a:lnTo>
                  <a:lnTo>
                    <a:pt x="3314" y="1633"/>
                  </a:lnTo>
                  <a:lnTo>
                    <a:pt x="2786" y="1537"/>
                  </a:lnTo>
                  <a:lnTo>
                    <a:pt x="2353" y="1537"/>
                  </a:lnTo>
                  <a:lnTo>
                    <a:pt x="2209" y="1585"/>
                  </a:lnTo>
                  <a:lnTo>
                    <a:pt x="2065" y="1633"/>
                  </a:lnTo>
                  <a:lnTo>
                    <a:pt x="2017" y="1729"/>
                  </a:lnTo>
                  <a:lnTo>
                    <a:pt x="2065" y="1825"/>
                  </a:lnTo>
                  <a:lnTo>
                    <a:pt x="2065" y="1825"/>
                  </a:lnTo>
                  <a:lnTo>
                    <a:pt x="2353" y="2402"/>
                  </a:lnTo>
                  <a:lnTo>
                    <a:pt x="2689" y="2882"/>
                  </a:lnTo>
                  <a:lnTo>
                    <a:pt x="3122" y="3362"/>
                  </a:lnTo>
                  <a:lnTo>
                    <a:pt x="3122" y="3362"/>
                  </a:lnTo>
                  <a:lnTo>
                    <a:pt x="2689" y="3506"/>
                  </a:lnTo>
                  <a:lnTo>
                    <a:pt x="1873" y="3890"/>
                  </a:lnTo>
                  <a:lnTo>
                    <a:pt x="1441" y="4130"/>
                  </a:lnTo>
                  <a:lnTo>
                    <a:pt x="1105" y="4371"/>
                  </a:lnTo>
                  <a:lnTo>
                    <a:pt x="961" y="4515"/>
                  </a:lnTo>
                  <a:lnTo>
                    <a:pt x="913" y="4611"/>
                  </a:lnTo>
                  <a:lnTo>
                    <a:pt x="865" y="4707"/>
                  </a:lnTo>
                  <a:lnTo>
                    <a:pt x="913" y="4803"/>
                  </a:lnTo>
                  <a:lnTo>
                    <a:pt x="913" y="4803"/>
                  </a:lnTo>
                  <a:lnTo>
                    <a:pt x="1009" y="4947"/>
                  </a:lnTo>
                  <a:lnTo>
                    <a:pt x="1201" y="5091"/>
                  </a:lnTo>
                  <a:lnTo>
                    <a:pt x="1633" y="5331"/>
                  </a:lnTo>
                  <a:lnTo>
                    <a:pt x="1633" y="5331"/>
                  </a:lnTo>
                  <a:lnTo>
                    <a:pt x="1297" y="5715"/>
                  </a:lnTo>
                  <a:lnTo>
                    <a:pt x="1057" y="6148"/>
                  </a:lnTo>
                  <a:lnTo>
                    <a:pt x="816" y="6532"/>
                  </a:lnTo>
                  <a:lnTo>
                    <a:pt x="624" y="6964"/>
                  </a:lnTo>
                  <a:lnTo>
                    <a:pt x="432" y="7396"/>
                  </a:lnTo>
                  <a:lnTo>
                    <a:pt x="288" y="7828"/>
                  </a:lnTo>
                  <a:lnTo>
                    <a:pt x="96" y="8693"/>
                  </a:lnTo>
                  <a:lnTo>
                    <a:pt x="0" y="9605"/>
                  </a:lnTo>
                  <a:lnTo>
                    <a:pt x="0" y="10422"/>
                  </a:lnTo>
                  <a:lnTo>
                    <a:pt x="48" y="11238"/>
                  </a:lnTo>
                  <a:lnTo>
                    <a:pt x="144" y="12055"/>
                  </a:lnTo>
                  <a:lnTo>
                    <a:pt x="288" y="12775"/>
                  </a:lnTo>
                  <a:lnTo>
                    <a:pt x="432" y="13447"/>
                  </a:lnTo>
                  <a:lnTo>
                    <a:pt x="816" y="14552"/>
                  </a:lnTo>
                  <a:lnTo>
                    <a:pt x="1105" y="15320"/>
                  </a:lnTo>
                  <a:lnTo>
                    <a:pt x="1249" y="15560"/>
                  </a:lnTo>
                  <a:lnTo>
                    <a:pt x="1249" y="15560"/>
                  </a:lnTo>
                  <a:lnTo>
                    <a:pt x="1249" y="15176"/>
                  </a:lnTo>
                  <a:lnTo>
                    <a:pt x="1345" y="14888"/>
                  </a:lnTo>
                  <a:lnTo>
                    <a:pt x="1441" y="14600"/>
                  </a:lnTo>
                  <a:lnTo>
                    <a:pt x="1585" y="14360"/>
                  </a:lnTo>
                  <a:lnTo>
                    <a:pt x="1825" y="14120"/>
                  </a:lnTo>
                  <a:lnTo>
                    <a:pt x="1969" y="14024"/>
                  </a:lnTo>
                  <a:lnTo>
                    <a:pt x="1969" y="14024"/>
                  </a:lnTo>
                  <a:lnTo>
                    <a:pt x="2545" y="13784"/>
                  </a:lnTo>
                  <a:lnTo>
                    <a:pt x="3074" y="13687"/>
                  </a:lnTo>
                  <a:lnTo>
                    <a:pt x="3506" y="13687"/>
                  </a:lnTo>
                  <a:lnTo>
                    <a:pt x="3890" y="13784"/>
                  </a:lnTo>
                  <a:lnTo>
                    <a:pt x="4226" y="13976"/>
                  </a:lnTo>
                  <a:lnTo>
                    <a:pt x="4514" y="14168"/>
                  </a:lnTo>
                  <a:lnTo>
                    <a:pt x="4755" y="14456"/>
                  </a:lnTo>
                  <a:lnTo>
                    <a:pt x="4995" y="14696"/>
                  </a:lnTo>
                  <a:lnTo>
                    <a:pt x="4995" y="14696"/>
                  </a:lnTo>
                  <a:lnTo>
                    <a:pt x="5235" y="15080"/>
                  </a:lnTo>
                  <a:lnTo>
                    <a:pt x="5379" y="15416"/>
                  </a:lnTo>
                  <a:lnTo>
                    <a:pt x="5523" y="15657"/>
                  </a:lnTo>
                  <a:lnTo>
                    <a:pt x="5619" y="15705"/>
                  </a:lnTo>
                  <a:lnTo>
                    <a:pt x="5667" y="15753"/>
                  </a:lnTo>
                  <a:lnTo>
                    <a:pt x="5667" y="15753"/>
                  </a:lnTo>
                  <a:lnTo>
                    <a:pt x="5715" y="15705"/>
                  </a:lnTo>
                  <a:lnTo>
                    <a:pt x="5763" y="15608"/>
                  </a:lnTo>
                  <a:lnTo>
                    <a:pt x="5763" y="15224"/>
                  </a:lnTo>
                  <a:lnTo>
                    <a:pt x="5667" y="14696"/>
                  </a:lnTo>
                  <a:lnTo>
                    <a:pt x="5571" y="14120"/>
                  </a:lnTo>
                  <a:lnTo>
                    <a:pt x="5283" y="13063"/>
                  </a:lnTo>
                  <a:lnTo>
                    <a:pt x="5139" y="12535"/>
                  </a:lnTo>
                  <a:lnTo>
                    <a:pt x="5139" y="12535"/>
                  </a:lnTo>
                  <a:lnTo>
                    <a:pt x="5187" y="12295"/>
                  </a:lnTo>
                  <a:lnTo>
                    <a:pt x="5379" y="11670"/>
                  </a:lnTo>
                  <a:lnTo>
                    <a:pt x="5523" y="11238"/>
                  </a:lnTo>
                  <a:lnTo>
                    <a:pt x="5715" y="10806"/>
                  </a:lnTo>
                  <a:lnTo>
                    <a:pt x="6003" y="10278"/>
                  </a:lnTo>
                  <a:lnTo>
                    <a:pt x="6291" y="9749"/>
                  </a:lnTo>
                  <a:lnTo>
                    <a:pt x="6291" y="9749"/>
                  </a:lnTo>
                  <a:lnTo>
                    <a:pt x="6243" y="10614"/>
                  </a:lnTo>
                  <a:lnTo>
                    <a:pt x="6291" y="10854"/>
                  </a:lnTo>
                  <a:lnTo>
                    <a:pt x="6291" y="10950"/>
                  </a:lnTo>
                  <a:lnTo>
                    <a:pt x="6339" y="10950"/>
                  </a:lnTo>
                  <a:lnTo>
                    <a:pt x="6339" y="10950"/>
                  </a:lnTo>
                  <a:lnTo>
                    <a:pt x="6628" y="10806"/>
                  </a:lnTo>
                  <a:lnTo>
                    <a:pt x="7156" y="10470"/>
                  </a:lnTo>
                  <a:lnTo>
                    <a:pt x="8693" y="9317"/>
                  </a:lnTo>
                  <a:lnTo>
                    <a:pt x="10229" y="8020"/>
                  </a:lnTo>
                  <a:lnTo>
                    <a:pt x="10806" y="7492"/>
                  </a:lnTo>
                  <a:lnTo>
                    <a:pt x="11094" y="7108"/>
                  </a:lnTo>
                  <a:lnTo>
                    <a:pt x="11094" y="7108"/>
                  </a:lnTo>
                  <a:lnTo>
                    <a:pt x="10710" y="7732"/>
                  </a:lnTo>
                  <a:lnTo>
                    <a:pt x="9749" y="9077"/>
                  </a:lnTo>
                  <a:lnTo>
                    <a:pt x="9317" y="9749"/>
                  </a:lnTo>
                  <a:lnTo>
                    <a:pt x="8933" y="10374"/>
                  </a:lnTo>
                  <a:lnTo>
                    <a:pt x="8693" y="10854"/>
                  </a:lnTo>
                  <a:lnTo>
                    <a:pt x="8693" y="10950"/>
                  </a:lnTo>
                  <a:lnTo>
                    <a:pt x="8693" y="11046"/>
                  </a:lnTo>
                  <a:lnTo>
                    <a:pt x="8693" y="11046"/>
                  </a:lnTo>
                  <a:lnTo>
                    <a:pt x="9413" y="11046"/>
                  </a:lnTo>
                  <a:lnTo>
                    <a:pt x="10662" y="10950"/>
                  </a:lnTo>
                  <a:lnTo>
                    <a:pt x="11334" y="10854"/>
                  </a:lnTo>
                  <a:lnTo>
                    <a:pt x="11958" y="10710"/>
                  </a:lnTo>
                  <a:lnTo>
                    <a:pt x="12535" y="10518"/>
                  </a:lnTo>
                  <a:lnTo>
                    <a:pt x="12727" y="10422"/>
                  </a:lnTo>
                  <a:lnTo>
                    <a:pt x="12919" y="10278"/>
                  </a:lnTo>
                  <a:lnTo>
                    <a:pt x="12919" y="10278"/>
                  </a:lnTo>
                  <a:lnTo>
                    <a:pt x="13207" y="9990"/>
                  </a:lnTo>
                  <a:lnTo>
                    <a:pt x="13495" y="9605"/>
                  </a:lnTo>
                  <a:lnTo>
                    <a:pt x="14023" y="8741"/>
                  </a:lnTo>
                  <a:lnTo>
                    <a:pt x="14408" y="8020"/>
                  </a:lnTo>
                  <a:lnTo>
                    <a:pt x="14552" y="7732"/>
                  </a:lnTo>
                  <a:lnTo>
                    <a:pt x="14552" y="7732"/>
                  </a:lnTo>
                  <a:lnTo>
                    <a:pt x="14456" y="8165"/>
                  </a:lnTo>
                  <a:lnTo>
                    <a:pt x="14119" y="9221"/>
                  </a:lnTo>
                  <a:lnTo>
                    <a:pt x="13927" y="9797"/>
                  </a:lnTo>
                  <a:lnTo>
                    <a:pt x="13687" y="10326"/>
                  </a:lnTo>
                  <a:lnTo>
                    <a:pt x="13447" y="10758"/>
                  </a:lnTo>
                  <a:lnTo>
                    <a:pt x="13303" y="10902"/>
                  </a:lnTo>
                  <a:lnTo>
                    <a:pt x="13159" y="11046"/>
                  </a:lnTo>
                  <a:lnTo>
                    <a:pt x="13159" y="11046"/>
                  </a:lnTo>
                  <a:lnTo>
                    <a:pt x="13543" y="10902"/>
                  </a:lnTo>
                  <a:lnTo>
                    <a:pt x="14504" y="10566"/>
                  </a:lnTo>
                  <a:lnTo>
                    <a:pt x="15032" y="10374"/>
                  </a:lnTo>
                  <a:lnTo>
                    <a:pt x="15512" y="10134"/>
                  </a:lnTo>
                  <a:lnTo>
                    <a:pt x="15944" y="9845"/>
                  </a:lnTo>
                  <a:lnTo>
                    <a:pt x="16233" y="9605"/>
                  </a:lnTo>
                  <a:lnTo>
                    <a:pt x="16233" y="9605"/>
                  </a:lnTo>
                  <a:lnTo>
                    <a:pt x="16377" y="9317"/>
                  </a:lnTo>
                  <a:lnTo>
                    <a:pt x="16569" y="8981"/>
                  </a:lnTo>
                  <a:lnTo>
                    <a:pt x="16905" y="8069"/>
                  </a:lnTo>
                  <a:lnTo>
                    <a:pt x="16905" y="8069"/>
                  </a:lnTo>
                  <a:lnTo>
                    <a:pt x="17529" y="8405"/>
                  </a:lnTo>
                  <a:lnTo>
                    <a:pt x="18058" y="8789"/>
                  </a:lnTo>
                  <a:lnTo>
                    <a:pt x="18490" y="9221"/>
                  </a:lnTo>
                  <a:lnTo>
                    <a:pt x="18922" y="9653"/>
                  </a:lnTo>
                  <a:lnTo>
                    <a:pt x="19258" y="10134"/>
                  </a:lnTo>
                  <a:lnTo>
                    <a:pt x="19594" y="10662"/>
                  </a:lnTo>
                  <a:lnTo>
                    <a:pt x="19834" y="11142"/>
                  </a:lnTo>
                  <a:lnTo>
                    <a:pt x="20027" y="11622"/>
                  </a:lnTo>
                  <a:lnTo>
                    <a:pt x="20363" y="12535"/>
                  </a:lnTo>
                  <a:lnTo>
                    <a:pt x="20507" y="13303"/>
                  </a:lnTo>
                  <a:lnTo>
                    <a:pt x="20651" y="14024"/>
                  </a:lnTo>
                  <a:lnTo>
                    <a:pt x="20651" y="14024"/>
                  </a:lnTo>
                  <a:lnTo>
                    <a:pt x="20795" y="13159"/>
                  </a:lnTo>
                  <a:lnTo>
                    <a:pt x="20891" y="12295"/>
                  </a:lnTo>
                  <a:lnTo>
                    <a:pt x="20939" y="11430"/>
                  </a:lnTo>
                  <a:lnTo>
                    <a:pt x="20939" y="10566"/>
                  </a:lnTo>
                  <a:lnTo>
                    <a:pt x="20939" y="10566"/>
                  </a:lnTo>
                  <a:lnTo>
                    <a:pt x="20891" y="9845"/>
                  </a:lnTo>
                  <a:lnTo>
                    <a:pt x="20843" y="9173"/>
                  </a:lnTo>
                  <a:lnTo>
                    <a:pt x="20747" y="8501"/>
                  </a:lnTo>
                  <a:lnTo>
                    <a:pt x="20603" y="7876"/>
                  </a:lnTo>
                  <a:lnTo>
                    <a:pt x="20603" y="7876"/>
                  </a:lnTo>
                  <a:lnTo>
                    <a:pt x="20891" y="8069"/>
                  </a:lnTo>
                  <a:lnTo>
                    <a:pt x="21083" y="8213"/>
                  </a:lnTo>
                  <a:lnTo>
                    <a:pt x="21275" y="8213"/>
                  </a:lnTo>
                  <a:lnTo>
                    <a:pt x="21323" y="8213"/>
                  </a:lnTo>
                  <a:lnTo>
                    <a:pt x="21371" y="8165"/>
                  </a:lnTo>
                  <a:lnTo>
                    <a:pt x="21371" y="8165"/>
                  </a:lnTo>
                  <a:lnTo>
                    <a:pt x="21563" y="7540"/>
                  </a:lnTo>
                  <a:lnTo>
                    <a:pt x="21659" y="7108"/>
                  </a:lnTo>
                  <a:lnTo>
                    <a:pt x="21707" y="6628"/>
                  </a:lnTo>
                  <a:lnTo>
                    <a:pt x="21755" y="6148"/>
                  </a:lnTo>
                  <a:lnTo>
                    <a:pt x="21707" y="5667"/>
                  </a:lnTo>
                  <a:lnTo>
                    <a:pt x="21611" y="5427"/>
                  </a:lnTo>
                  <a:lnTo>
                    <a:pt x="21515" y="5235"/>
                  </a:lnTo>
                  <a:lnTo>
                    <a:pt x="21419" y="5091"/>
                  </a:lnTo>
                  <a:lnTo>
                    <a:pt x="21227" y="494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extrusionOk="0">
                  <a:moveTo>
                    <a:pt x="193" y="0"/>
                  </a:move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45"/>
            <p:cNvSpPr/>
            <p:nvPr/>
          </p:nvSpPr>
          <p:spPr>
            <a:xfrm>
              <a:off x="5662550" y="3600675"/>
              <a:ext cx="70875" cy="55250"/>
            </a:xfrm>
            <a:custGeom>
              <a:avLst/>
              <a:gdLst/>
              <a:ahLst/>
              <a:cxnLst/>
              <a:rect l="l" t="t" r="r" b="b"/>
              <a:pathLst>
                <a:path w="2835" h="2210" fill="none" extrusionOk="0">
                  <a:moveTo>
                    <a:pt x="337" y="0"/>
                  </a:moveTo>
                  <a:lnTo>
                    <a:pt x="337" y="0"/>
                  </a:lnTo>
                  <a:lnTo>
                    <a:pt x="193" y="0"/>
                  </a:lnTo>
                  <a:lnTo>
                    <a:pt x="97" y="48"/>
                  </a:lnTo>
                  <a:lnTo>
                    <a:pt x="97" y="48"/>
                  </a:lnTo>
                  <a:lnTo>
                    <a:pt x="49" y="144"/>
                  </a:lnTo>
                  <a:lnTo>
                    <a:pt x="1" y="288"/>
                  </a:lnTo>
                  <a:lnTo>
                    <a:pt x="49" y="384"/>
                  </a:lnTo>
                  <a:lnTo>
                    <a:pt x="97" y="576"/>
                  </a:lnTo>
                  <a:lnTo>
                    <a:pt x="289" y="913"/>
                  </a:lnTo>
                  <a:lnTo>
                    <a:pt x="625" y="1297"/>
                  </a:lnTo>
                  <a:lnTo>
                    <a:pt x="1009" y="1633"/>
                  </a:lnTo>
                  <a:lnTo>
                    <a:pt x="1442" y="1921"/>
                  </a:lnTo>
                  <a:lnTo>
                    <a:pt x="1922" y="2113"/>
                  </a:lnTo>
                  <a:lnTo>
                    <a:pt x="2114" y="2161"/>
                  </a:lnTo>
                  <a:lnTo>
                    <a:pt x="2306" y="2209"/>
                  </a:lnTo>
                  <a:lnTo>
                    <a:pt x="2306" y="2209"/>
                  </a:lnTo>
                  <a:lnTo>
                    <a:pt x="2498" y="2161"/>
                  </a:lnTo>
                  <a:lnTo>
                    <a:pt x="2642" y="2113"/>
                  </a:lnTo>
                  <a:lnTo>
                    <a:pt x="2642" y="2113"/>
                  </a:lnTo>
                  <a:lnTo>
                    <a:pt x="2786" y="2017"/>
                  </a:lnTo>
                  <a:lnTo>
                    <a:pt x="2834" y="1921"/>
                  </a:lnTo>
                  <a:lnTo>
                    <a:pt x="2834" y="1777"/>
                  </a:lnTo>
                  <a:lnTo>
                    <a:pt x="2786" y="1633"/>
                  </a:lnTo>
                  <a:lnTo>
                    <a:pt x="2690" y="1441"/>
                  </a:lnTo>
                  <a:lnTo>
                    <a:pt x="2546" y="1297"/>
                  </a:lnTo>
                  <a:lnTo>
                    <a:pt x="2162" y="913"/>
                  </a:lnTo>
                  <a:lnTo>
                    <a:pt x="1682" y="576"/>
                  </a:lnTo>
                  <a:lnTo>
                    <a:pt x="1202" y="288"/>
                  </a:lnTo>
                  <a:lnTo>
                    <a:pt x="721" y="48"/>
                  </a:lnTo>
                  <a:lnTo>
                    <a:pt x="529" y="0"/>
                  </a:lnTo>
                  <a:lnTo>
                    <a:pt x="3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extrusionOk="0">
                  <a:moveTo>
                    <a:pt x="241" y="0"/>
                  </a:move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45"/>
            <p:cNvSpPr/>
            <p:nvPr/>
          </p:nvSpPr>
          <p:spPr>
            <a:xfrm>
              <a:off x="5649350" y="3648700"/>
              <a:ext cx="43250" cy="33625"/>
            </a:xfrm>
            <a:custGeom>
              <a:avLst/>
              <a:gdLst/>
              <a:ahLst/>
              <a:cxnLst/>
              <a:rect l="l" t="t" r="r" b="b"/>
              <a:pathLst>
                <a:path w="1730" h="1345" fill="none" extrusionOk="0">
                  <a:moveTo>
                    <a:pt x="385" y="0"/>
                  </a:moveTo>
                  <a:lnTo>
                    <a:pt x="385" y="0"/>
                  </a:lnTo>
                  <a:lnTo>
                    <a:pt x="241" y="0"/>
                  </a:lnTo>
                  <a:lnTo>
                    <a:pt x="145" y="48"/>
                  </a:lnTo>
                  <a:lnTo>
                    <a:pt x="145" y="48"/>
                  </a:lnTo>
                  <a:lnTo>
                    <a:pt x="49" y="144"/>
                  </a:lnTo>
                  <a:lnTo>
                    <a:pt x="1" y="192"/>
                  </a:lnTo>
                  <a:lnTo>
                    <a:pt x="1" y="384"/>
                  </a:lnTo>
                  <a:lnTo>
                    <a:pt x="97" y="624"/>
                  </a:lnTo>
                  <a:lnTo>
                    <a:pt x="241" y="817"/>
                  </a:lnTo>
                  <a:lnTo>
                    <a:pt x="481" y="1057"/>
                  </a:lnTo>
                  <a:lnTo>
                    <a:pt x="721" y="1201"/>
                  </a:lnTo>
                  <a:lnTo>
                    <a:pt x="1009" y="1297"/>
                  </a:lnTo>
                  <a:lnTo>
                    <a:pt x="1297" y="1345"/>
                  </a:lnTo>
                  <a:lnTo>
                    <a:pt x="1297" y="1345"/>
                  </a:lnTo>
                  <a:lnTo>
                    <a:pt x="1489" y="1345"/>
                  </a:lnTo>
                  <a:lnTo>
                    <a:pt x="1489" y="1345"/>
                  </a:lnTo>
                  <a:lnTo>
                    <a:pt x="1585" y="1297"/>
                  </a:lnTo>
                  <a:lnTo>
                    <a:pt x="1682" y="1201"/>
                  </a:lnTo>
                  <a:lnTo>
                    <a:pt x="1730" y="1153"/>
                  </a:lnTo>
                  <a:lnTo>
                    <a:pt x="1730" y="1057"/>
                  </a:lnTo>
                  <a:lnTo>
                    <a:pt x="1633" y="817"/>
                  </a:lnTo>
                  <a:lnTo>
                    <a:pt x="1441" y="576"/>
                  </a:lnTo>
                  <a:lnTo>
                    <a:pt x="1201" y="384"/>
                  </a:lnTo>
                  <a:lnTo>
                    <a:pt x="913" y="144"/>
                  </a:lnTo>
                  <a:lnTo>
                    <a:pt x="625" y="48"/>
                  </a:lnTo>
                  <a:lnTo>
                    <a:pt x="38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extrusionOk="0">
                  <a:moveTo>
                    <a:pt x="1153" y="1"/>
                  </a:move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45"/>
            <p:cNvSpPr/>
            <p:nvPr/>
          </p:nvSpPr>
          <p:spPr>
            <a:xfrm>
              <a:off x="5342000" y="3689500"/>
              <a:ext cx="38425" cy="50475"/>
            </a:xfrm>
            <a:custGeom>
              <a:avLst/>
              <a:gdLst/>
              <a:ahLst/>
              <a:cxnLst/>
              <a:rect l="l" t="t" r="r" b="b"/>
              <a:pathLst>
                <a:path w="1537" h="2019" fill="none" extrusionOk="0">
                  <a:moveTo>
                    <a:pt x="1249" y="1"/>
                  </a:moveTo>
                  <a:lnTo>
                    <a:pt x="1249" y="1"/>
                  </a:lnTo>
                  <a:lnTo>
                    <a:pt x="1153" y="1"/>
                  </a:lnTo>
                  <a:lnTo>
                    <a:pt x="1153" y="1"/>
                  </a:lnTo>
                  <a:lnTo>
                    <a:pt x="1009" y="49"/>
                  </a:lnTo>
                  <a:lnTo>
                    <a:pt x="865" y="97"/>
                  </a:lnTo>
                  <a:lnTo>
                    <a:pt x="576" y="337"/>
                  </a:lnTo>
                  <a:lnTo>
                    <a:pt x="288" y="625"/>
                  </a:lnTo>
                  <a:lnTo>
                    <a:pt x="96" y="961"/>
                  </a:lnTo>
                  <a:lnTo>
                    <a:pt x="0" y="1298"/>
                  </a:lnTo>
                  <a:lnTo>
                    <a:pt x="0" y="1442"/>
                  </a:lnTo>
                  <a:lnTo>
                    <a:pt x="0" y="1586"/>
                  </a:lnTo>
                  <a:lnTo>
                    <a:pt x="48" y="1730"/>
                  </a:lnTo>
                  <a:lnTo>
                    <a:pt x="96" y="1874"/>
                  </a:lnTo>
                  <a:lnTo>
                    <a:pt x="192" y="1970"/>
                  </a:lnTo>
                  <a:lnTo>
                    <a:pt x="384" y="2018"/>
                  </a:lnTo>
                  <a:lnTo>
                    <a:pt x="384" y="2018"/>
                  </a:lnTo>
                  <a:lnTo>
                    <a:pt x="480" y="2018"/>
                  </a:lnTo>
                  <a:lnTo>
                    <a:pt x="480" y="2018"/>
                  </a:lnTo>
                  <a:lnTo>
                    <a:pt x="673" y="2018"/>
                  </a:lnTo>
                  <a:lnTo>
                    <a:pt x="817" y="1922"/>
                  </a:lnTo>
                  <a:lnTo>
                    <a:pt x="913" y="1826"/>
                  </a:lnTo>
                  <a:lnTo>
                    <a:pt x="1057" y="1730"/>
                  </a:lnTo>
                  <a:lnTo>
                    <a:pt x="1297" y="1394"/>
                  </a:lnTo>
                  <a:lnTo>
                    <a:pt x="1441" y="1009"/>
                  </a:lnTo>
                  <a:lnTo>
                    <a:pt x="1441" y="1009"/>
                  </a:lnTo>
                  <a:lnTo>
                    <a:pt x="1537" y="625"/>
                  </a:lnTo>
                  <a:lnTo>
                    <a:pt x="1537" y="289"/>
                  </a:lnTo>
                  <a:lnTo>
                    <a:pt x="1489" y="145"/>
                  </a:lnTo>
                  <a:lnTo>
                    <a:pt x="1441" y="49"/>
                  </a:lnTo>
                  <a:lnTo>
                    <a:pt x="1345" y="1"/>
                  </a:lnTo>
                  <a:lnTo>
                    <a:pt x="124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extrusionOk="0">
                  <a:moveTo>
                    <a:pt x="816" y="0"/>
                  </a:move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45"/>
            <p:cNvSpPr/>
            <p:nvPr/>
          </p:nvSpPr>
          <p:spPr>
            <a:xfrm>
              <a:off x="5384025" y="3711125"/>
              <a:ext cx="26425" cy="36050"/>
            </a:xfrm>
            <a:custGeom>
              <a:avLst/>
              <a:gdLst/>
              <a:ahLst/>
              <a:cxnLst/>
              <a:rect l="l" t="t" r="r" b="b"/>
              <a:pathLst>
                <a:path w="1057" h="1442" fill="none" extrusionOk="0">
                  <a:moveTo>
                    <a:pt x="865" y="0"/>
                  </a:moveTo>
                  <a:lnTo>
                    <a:pt x="865" y="0"/>
                  </a:lnTo>
                  <a:lnTo>
                    <a:pt x="816" y="0"/>
                  </a:lnTo>
                  <a:lnTo>
                    <a:pt x="816" y="0"/>
                  </a:lnTo>
                  <a:lnTo>
                    <a:pt x="576" y="96"/>
                  </a:lnTo>
                  <a:lnTo>
                    <a:pt x="384" y="241"/>
                  </a:lnTo>
                  <a:lnTo>
                    <a:pt x="192" y="433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0" y="1153"/>
                  </a:lnTo>
                  <a:lnTo>
                    <a:pt x="48" y="1297"/>
                  </a:lnTo>
                  <a:lnTo>
                    <a:pt x="144" y="1393"/>
                  </a:lnTo>
                  <a:lnTo>
                    <a:pt x="240" y="1441"/>
                  </a:lnTo>
                  <a:lnTo>
                    <a:pt x="240" y="1441"/>
                  </a:lnTo>
                  <a:lnTo>
                    <a:pt x="336" y="1441"/>
                  </a:lnTo>
                  <a:lnTo>
                    <a:pt x="336" y="1441"/>
                  </a:lnTo>
                  <a:lnTo>
                    <a:pt x="432" y="1441"/>
                  </a:lnTo>
                  <a:lnTo>
                    <a:pt x="528" y="1393"/>
                  </a:lnTo>
                  <a:lnTo>
                    <a:pt x="720" y="1201"/>
                  </a:lnTo>
                  <a:lnTo>
                    <a:pt x="865" y="1009"/>
                  </a:lnTo>
                  <a:lnTo>
                    <a:pt x="1009" y="721"/>
                  </a:lnTo>
                  <a:lnTo>
                    <a:pt x="1009" y="721"/>
                  </a:lnTo>
                  <a:lnTo>
                    <a:pt x="1057" y="481"/>
                  </a:lnTo>
                  <a:lnTo>
                    <a:pt x="1057" y="241"/>
                  </a:lnTo>
                  <a:lnTo>
                    <a:pt x="1009" y="48"/>
                  </a:lnTo>
                  <a:lnTo>
                    <a:pt x="913" y="0"/>
                  </a:lnTo>
                  <a:lnTo>
                    <a:pt x="8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45"/>
            <p:cNvSpPr/>
            <p:nvPr/>
          </p:nvSpPr>
          <p:spPr>
            <a:xfrm>
              <a:off x="5329975" y="3947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45"/>
            <p:cNvSpPr/>
            <p:nvPr/>
          </p:nvSpPr>
          <p:spPr>
            <a:xfrm>
              <a:off x="5322775" y="39380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1" y="48"/>
                  </a:moveTo>
                  <a:lnTo>
                    <a:pt x="1" y="0"/>
                  </a:lnTo>
                  <a:lnTo>
                    <a:pt x="1" y="48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0"/>
                  </a:move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45"/>
            <p:cNvSpPr/>
            <p:nvPr/>
          </p:nvSpPr>
          <p:spPr>
            <a:xfrm>
              <a:off x="5441650" y="3988475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0"/>
                  </a:moveTo>
                  <a:lnTo>
                    <a:pt x="1633" y="0"/>
                  </a:lnTo>
                  <a:lnTo>
                    <a:pt x="1441" y="0"/>
                  </a:lnTo>
                  <a:lnTo>
                    <a:pt x="1441" y="0"/>
                  </a:lnTo>
                  <a:lnTo>
                    <a:pt x="1105" y="48"/>
                  </a:lnTo>
                  <a:lnTo>
                    <a:pt x="817" y="144"/>
                  </a:lnTo>
                  <a:lnTo>
                    <a:pt x="577" y="288"/>
                  </a:lnTo>
                  <a:lnTo>
                    <a:pt x="384" y="432"/>
                  </a:lnTo>
                  <a:lnTo>
                    <a:pt x="192" y="625"/>
                  </a:lnTo>
                  <a:lnTo>
                    <a:pt x="96" y="865"/>
                  </a:lnTo>
                  <a:lnTo>
                    <a:pt x="0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7"/>
                  </a:lnTo>
                  <a:lnTo>
                    <a:pt x="144" y="1729"/>
                  </a:lnTo>
                  <a:lnTo>
                    <a:pt x="288" y="1921"/>
                  </a:lnTo>
                  <a:lnTo>
                    <a:pt x="481" y="2065"/>
                  </a:lnTo>
                  <a:lnTo>
                    <a:pt x="673" y="2209"/>
                  </a:lnTo>
                  <a:lnTo>
                    <a:pt x="913" y="2257"/>
                  </a:lnTo>
                  <a:lnTo>
                    <a:pt x="1153" y="2353"/>
                  </a:lnTo>
                  <a:lnTo>
                    <a:pt x="1441" y="2353"/>
                  </a:lnTo>
                  <a:lnTo>
                    <a:pt x="1441" y="2353"/>
                  </a:lnTo>
                  <a:lnTo>
                    <a:pt x="1633" y="2353"/>
                  </a:lnTo>
                  <a:lnTo>
                    <a:pt x="1633" y="2353"/>
                  </a:lnTo>
                  <a:lnTo>
                    <a:pt x="1969" y="2305"/>
                  </a:lnTo>
                  <a:lnTo>
                    <a:pt x="2209" y="2209"/>
                  </a:lnTo>
                  <a:lnTo>
                    <a:pt x="2498" y="2065"/>
                  </a:lnTo>
                  <a:lnTo>
                    <a:pt x="2690" y="1921"/>
                  </a:lnTo>
                  <a:lnTo>
                    <a:pt x="2882" y="1729"/>
                  </a:lnTo>
                  <a:lnTo>
                    <a:pt x="2978" y="1489"/>
                  </a:lnTo>
                  <a:lnTo>
                    <a:pt x="3074" y="1297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786" y="432"/>
                  </a:lnTo>
                  <a:lnTo>
                    <a:pt x="2594" y="288"/>
                  </a:lnTo>
                  <a:lnTo>
                    <a:pt x="2402" y="192"/>
                  </a:lnTo>
                  <a:lnTo>
                    <a:pt x="2161" y="96"/>
                  </a:lnTo>
                  <a:lnTo>
                    <a:pt x="1873" y="0"/>
                  </a:lnTo>
                  <a:lnTo>
                    <a:pt x="16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45"/>
            <p:cNvSpPr/>
            <p:nvPr/>
          </p:nvSpPr>
          <p:spPr>
            <a:xfrm>
              <a:off x="5648150" y="3825175"/>
              <a:ext cx="72075" cy="37250"/>
            </a:xfrm>
            <a:custGeom>
              <a:avLst/>
              <a:gdLst/>
              <a:ahLst/>
              <a:cxnLst/>
              <a:rect l="l" t="t" r="r" b="b"/>
              <a:pathLst>
                <a:path w="2883" h="1490" extrusionOk="0">
                  <a:moveTo>
                    <a:pt x="1249" y="1"/>
                  </a:moveTo>
                  <a:lnTo>
                    <a:pt x="1057" y="49"/>
                  </a:lnTo>
                  <a:lnTo>
                    <a:pt x="817" y="97"/>
                  </a:lnTo>
                  <a:lnTo>
                    <a:pt x="577" y="193"/>
                  </a:lnTo>
                  <a:lnTo>
                    <a:pt x="385" y="337"/>
                  </a:lnTo>
                  <a:lnTo>
                    <a:pt x="193" y="481"/>
                  </a:lnTo>
                  <a:lnTo>
                    <a:pt x="49" y="721"/>
                  </a:lnTo>
                  <a:lnTo>
                    <a:pt x="1" y="769"/>
                  </a:lnTo>
                  <a:lnTo>
                    <a:pt x="49" y="817"/>
                  </a:lnTo>
                  <a:lnTo>
                    <a:pt x="145" y="865"/>
                  </a:lnTo>
                  <a:lnTo>
                    <a:pt x="241" y="817"/>
                  </a:lnTo>
                  <a:lnTo>
                    <a:pt x="385" y="625"/>
                  </a:lnTo>
                  <a:lnTo>
                    <a:pt x="529" y="481"/>
                  </a:lnTo>
                  <a:lnTo>
                    <a:pt x="721" y="385"/>
                  </a:lnTo>
                  <a:lnTo>
                    <a:pt x="913" y="289"/>
                  </a:lnTo>
                  <a:lnTo>
                    <a:pt x="1105" y="241"/>
                  </a:lnTo>
                  <a:lnTo>
                    <a:pt x="1297" y="241"/>
                  </a:lnTo>
                  <a:lnTo>
                    <a:pt x="1633" y="337"/>
                  </a:lnTo>
                  <a:lnTo>
                    <a:pt x="2018" y="481"/>
                  </a:lnTo>
                  <a:lnTo>
                    <a:pt x="2306" y="721"/>
                  </a:lnTo>
                  <a:lnTo>
                    <a:pt x="2546" y="1057"/>
                  </a:lnTo>
                  <a:lnTo>
                    <a:pt x="2690" y="1442"/>
                  </a:lnTo>
                  <a:lnTo>
                    <a:pt x="2738" y="1490"/>
                  </a:lnTo>
                  <a:lnTo>
                    <a:pt x="2834" y="1490"/>
                  </a:lnTo>
                  <a:lnTo>
                    <a:pt x="2882" y="1442"/>
                  </a:lnTo>
                  <a:lnTo>
                    <a:pt x="2882" y="1346"/>
                  </a:lnTo>
                  <a:lnTo>
                    <a:pt x="2834" y="1153"/>
                  </a:lnTo>
                  <a:lnTo>
                    <a:pt x="2738" y="913"/>
                  </a:lnTo>
                  <a:lnTo>
                    <a:pt x="2594" y="721"/>
                  </a:lnTo>
                  <a:lnTo>
                    <a:pt x="2450" y="529"/>
                  </a:lnTo>
                  <a:lnTo>
                    <a:pt x="2306" y="385"/>
                  </a:lnTo>
                  <a:lnTo>
                    <a:pt x="2114" y="241"/>
                  </a:lnTo>
                  <a:lnTo>
                    <a:pt x="1922" y="145"/>
                  </a:lnTo>
                  <a:lnTo>
                    <a:pt x="1681" y="49"/>
                  </a:lnTo>
                  <a:lnTo>
                    <a:pt x="1489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45"/>
            <p:cNvSpPr/>
            <p:nvPr/>
          </p:nvSpPr>
          <p:spPr>
            <a:xfrm>
              <a:off x="5466850" y="3820375"/>
              <a:ext cx="72075" cy="31250"/>
            </a:xfrm>
            <a:custGeom>
              <a:avLst/>
              <a:gdLst/>
              <a:ahLst/>
              <a:cxnLst/>
              <a:rect l="l" t="t" r="r" b="b"/>
              <a:pathLst>
                <a:path w="2883" h="1250" extrusionOk="0">
                  <a:moveTo>
                    <a:pt x="1249" y="1"/>
                  </a:moveTo>
                  <a:lnTo>
                    <a:pt x="817" y="193"/>
                  </a:lnTo>
                  <a:lnTo>
                    <a:pt x="481" y="433"/>
                  </a:lnTo>
                  <a:lnTo>
                    <a:pt x="337" y="577"/>
                  </a:lnTo>
                  <a:lnTo>
                    <a:pt x="193" y="721"/>
                  </a:lnTo>
                  <a:lnTo>
                    <a:pt x="97" y="913"/>
                  </a:lnTo>
                  <a:lnTo>
                    <a:pt x="1" y="1153"/>
                  </a:lnTo>
                  <a:lnTo>
                    <a:pt x="1" y="1201"/>
                  </a:lnTo>
                  <a:lnTo>
                    <a:pt x="49" y="1249"/>
                  </a:lnTo>
                  <a:lnTo>
                    <a:pt x="145" y="1249"/>
                  </a:lnTo>
                  <a:lnTo>
                    <a:pt x="193" y="1201"/>
                  </a:lnTo>
                  <a:lnTo>
                    <a:pt x="241" y="1009"/>
                  </a:lnTo>
                  <a:lnTo>
                    <a:pt x="337" y="865"/>
                  </a:lnTo>
                  <a:lnTo>
                    <a:pt x="625" y="625"/>
                  </a:lnTo>
                  <a:lnTo>
                    <a:pt x="961" y="433"/>
                  </a:lnTo>
                  <a:lnTo>
                    <a:pt x="1297" y="289"/>
                  </a:lnTo>
                  <a:lnTo>
                    <a:pt x="1634" y="241"/>
                  </a:lnTo>
                  <a:lnTo>
                    <a:pt x="2018" y="241"/>
                  </a:lnTo>
                  <a:lnTo>
                    <a:pt x="2210" y="289"/>
                  </a:lnTo>
                  <a:lnTo>
                    <a:pt x="2402" y="385"/>
                  </a:lnTo>
                  <a:lnTo>
                    <a:pt x="2546" y="529"/>
                  </a:lnTo>
                  <a:lnTo>
                    <a:pt x="2690" y="673"/>
                  </a:lnTo>
                  <a:lnTo>
                    <a:pt x="2738" y="721"/>
                  </a:lnTo>
                  <a:lnTo>
                    <a:pt x="2834" y="721"/>
                  </a:lnTo>
                  <a:lnTo>
                    <a:pt x="2882" y="673"/>
                  </a:lnTo>
                  <a:lnTo>
                    <a:pt x="2882" y="577"/>
                  </a:lnTo>
                  <a:lnTo>
                    <a:pt x="2738" y="385"/>
                  </a:lnTo>
                  <a:lnTo>
                    <a:pt x="2546" y="241"/>
                  </a:lnTo>
                  <a:lnTo>
                    <a:pt x="2354" y="145"/>
                  </a:lnTo>
                  <a:lnTo>
                    <a:pt x="2114" y="49"/>
                  </a:lnTo>
                  <a:lnTo>
                    <a:pt x="1682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extrusionOk="0">
                  <a:moveTo>
                    <a:pt x="1441" y="1"/>
                  </a:move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45"/>
            <p:cNvSpPr/>
            <p:nvPr/>
          </p:nvSpPr>
          <p:spPr>
            <a:xfrm>
              <a:off x="5679375" y="3966850"/>
              <a:ext cx="76850" cy="58850"/>
            </a:xfrm>
            <a:custGeom>
              <a:avLst/>
              <a:gdLst/>
              <a:ahLst/>
              <a:cxnLst/>
              <a:rect l="l" t="t" r="r" b="b"/>
              <a:pathLst>
                <a:path w="3074" h="2354" fill="none" extrusionOk="0">
                  <a:moveTo>
                    <a:pt x="1633" y="1"/>
                  </a:moveTo>
                  <a:lnTo>
                    <a:pt x="1633" y="1"/>
                  </a:lnTo>
                  <a:lnTo>
                    <a:pt x="1441" y="1"/>
                  </a:lnTo>
                  <a:lnTo>
                    <a:pt x="1441" y="1"/>
                  </a:lnTo>
                  <a:lnTo>
                    <a:pt x="1153" y="49"/>
                  </a:lnTo>
                  <a:lnTo>
                    <a:pt x="865" y="145"/>
                  </a:lnTo>
                  <a:lnTo>
                    <a:pt x="625" y="289"/>
                  </a:lnTo>
                  <a:lnTo>
                    <a:pt x="384" y="433"/>
                  </a:lnTo>
                  <a:lnTo>
                    <a:pt x="240" y="625"/>
                  </a:lnTo>
                  <a:lnTo>
                    <a:pt x="96" y="865"/>
                  </a:lnTo>
                  <a:lnTo>
                    <a:pt x="48" y="1057"/>
                  </a:lnTo>
                  <a:lnTo>
                    <a:pt x="0" y="1297"/>
                  </a:lnTo>
                  <a:lnTo>
                    <a:pt x="0" y="1297"/>
                  </a:lnTo>
                  <a:lnTo>
                    <a:pt x="48" y="1538"/>
                  </a:lnTo>
                  <a:lnTo>
                    <a:pt x="144" y="1730"/>
                  </a:lnTo>
                  <a:lnTo>
                    <a:pt x="288" y="1922"/>
                  </a:lnTo>
                  <a:lnTo>
                    <a:pt x="481" y="2066"/>
                  </a:lnTo>
                  <a:lnTo>
                    <a:pt x="673" y="2162"/>
                  </a:lnTo>
                  <a:lnTo>
                    <a:pt x="913" y="2258"/>
                  </a:lnTo>
                  <a:lnTo>
                    <a:pt x="1201" y="2306"/>
                  </a:lnTo>
                  <a:lnTo>
                    <a:pt x="1489" y="2354"/>
                  </a:lnTo>
                  <a:lnTo>
                    <a:pt x="1489" y="2354"/>
                  </a:lnTo>
                  <a:lnTo>
                    <a:pt x="1681" y="2354"/>
                  </a:lnTo>
                  <a:lnTo>
                    <a:pt x="1681" y="2354"/>
                  </a:lnTo>
                  <a:lnTo>
                    <a:pt x="1969" y="2306"/>
                  </a:lnTo>
                  <a:lnTo>
                    <a:pt x="2257" y="2210"/>
                  </a:lnTo>
                  <a:lnTo>
                    <a:pt x="2498" y="2066"/>
                  </a:lnTo>
                  <a:lnTo>
                    <a:pt x="2738" y="1922"/>
                  </a:lnTo>
                  <a:lnTo>
                    <a:pt x="2882" y="1730"/>
                  </a:lnTo>
                  <a:lnTo>
                    <a:pt x="3026" y="1490"/>
                  </a:lnTo>
                  <a:lnTo>
                    <a:pt x="3074" y="1249"/>
                  </a:lnTo>
                  <a:lnTo>
                    <a:pt x="3074" y="1057"/>
                  </a:lnTo>
                  <a:lnTo>
                    <a:pt x="3074" y="1057"/>
                  </a:lnTo>
                  <a:lnTo>
                    <a:pt x="3026" y="817"/>
                  </a:lnTo>
                  <a:lnTo>
                    <a:pt x="2930" y="625"/>
                  </a:lnTo>
                  <a:lnTo>
                    <a:pt x="2834" y="433"/>
                  </a:lnTo>
                  <a:lnTo>
                    <a:pt x="2642" y="289"/>
                  </a:lnTo>
                  <a:lnTo>
                    <a:pt x="2402" y="145"/>
                  </a:lnTo>
                  <a:lnTo>
                    <a:pt x="2161" y="97"/>
                  </a:lnTo>
                  <a:lnTo>
                    <a:pt x="1921" y="1"/>
                  </a:lnTo>
                  <a:lnTo>
                    <a:pt x="16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45"/>
            <p:cNvSpPr/>
            <p:nvPr/>
          </p:nvSpPr>
          <p:spPr>
            <a:xfrm>
              <a:off x="5591725" y="3923625"/>
              <a:ext cx="19225" cy="20450"/>
            </a:xfrm>
            <a:custGeom>
              <a:avLst/>
              <a:gdLst/>
              <a:ahLst/>
              <a:cxnLst/>
              <a:rect l="l" t="t" r="r" b="b"/>
              <a:pathLst>
                <a:path w="769" h="818" extrusionOk="0">
                  <a:moveTo>
                    <a:pt x="48" y="1"/>
                  </a:moveTo>
                  <a:lnTo>
                    <a:pt x="0" y="49"/>
                  </a:lnTo>
                  <a:lnTo>
                    <a:pt x="0" y="145"/>
                  </a:lnTo>
                  <a:lnTo>
                    <a:pt x="144" y="577"/>
                  </a:lnTo>
                  <a:lnTo>
                    <a:pt x="241" y="625"/>
                  </a:lnTo>
                  <a:lnTo>
                    <a:pt x="337" y="577"/>
                  </a:lnTo>
                  <a:lnTo>
                    <a:pt x="481" y="385"/>
                  </a:lnTo>
                  <a:lnTo>
                    <a:pt x="577" y="241"/>
                  </a:lnTo>
                  <a:lnTo>
                    <a:pt x="577" y="289"/>
                  </a:lnTo>
                  <a:lnTo>
                    <a:pt x="577" y="433"/>
                  </a:lnTo>
                  <a:lnTo>
                    <a:pt x="577" y="577"/>
                  </a:lnTo>
                  <a:lnTo>
                    <a:pt x="529" y="673"/>
                  </a:lnTo>
                  <a:lnTo>
                    <a:pt x="577" y="769"/>
                  </a:lnTo>
                  <a:lnTo>
                    <a:pt x="625" y="817"/>
                  </a:lnTo>
                  <a:lnTo>
                    <a:pt x="721" y="769"/>
                  </a:lnTo>
                  <a:lnTo>
                    <a:pt x="721" y="673"/>
                  </a:lnTo>
                  <a:lnTo>
                    <a:pt x="721" y="577"/>
                  </a:lnTo>
                  <a:lnTo>
                    <a:pt x="769" y="433"/>
                  </a:lnTo>
                  <a:lnTo>
                    <a:pt x="721" y="97"/>
                  </a:lnTo>
                  <a:lnTo>
                    <a:pt x="721" y="49"/>
                  </a:lnTo>
                  <a:lnTo>
                    <a:pt x="625" y="49"/>
                  </a:lnTo>
                  <a:lnTo>
                    <a:pt x="529" y="145"/>
                  </a:lnTo>
                  <a:lnTo>
                    <a:pt x="385" y="241"/>
                  </a:lnTo>
                  <a:lnTo>
                    <a:pt x="281" y="370"/>
                  </a:lnTo>
                  <a:lnTo>
                    <a:pt x="144" y="97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rgbClr val="4D2A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extrusionOk="0">
                  <a:moveTo>
                    <a:pt x="3602" y="1"/>
                  </a:moveTo>
                  <a:lnTo>
                    <a:pt x="0" y="1009"/>
                  </a:lnTo>
                  <a:lnTo>
                    <a:pt x="385" y="1826"/>
                  </a:lnTo>
                  <a:lnTo>
                    <a:pt x="817" y="2546"/>
                  </a:lnTo>
                  <a:lnTo>
                    <a:pt x="1249" y="3170"/>
                  </a:lnTo>
                  <a:lnTo>
                    <a:pt x="1729" y="3795"/>
                  </a:lnTo>
                  <a:lnTo>
                    <a:pt x="2210" y="4371"/>
                  </a:lnTo>
                  <a:lnTo>
                    <a:pt x="2786" y="4851"/>
                  </a:lnTo>
                  <a:lnTo>
                    <a:pt x="3314" y="5284"/>
                  </a:lnTo>
                  <a:lnTo>
                    <a:pt x="3891" y="5716"/>
                  </a:lnTo>
                  <a:lnTo>
                    <a:pt x="4467" y="6052"/>
                  </a:lnTo>
                  <a:lnTo>
                    <a:pt x="5091" y="6388"/>
                  </a:lnTo>
                  <a:lnTo>
                    <a:pt x="5715" y="6676"/>
                  </a:lnTo>
                  <a:lnTo>
                    <a:pt x="6340" y="6916"/>
                  </a:lnTo>
                  <a:lnTo>
                    <a:pt x="6964" y="7108"/>
                  </a:lnTo>
                  <a:lnTo>
                    <a:pt x="7588" y="7301"/>
                  </a:lnTo>
                  <a:lnTo>
                    <a:pt x="8789" y="7589"/>
                  </a:lnTo>
                  <a:lnTo>
                    <a:pt x="9990" y="7733"/>
                  </a:lnTo>
                  <a:lnTo>
                    <a:pt x="11094" y="7829"/>
                  </a:lnTo>
                  <a:lnTo>
                    <a:pt x="12103" y="7829"/>
                  </a:lnTo>
                  <a:lnTo>
                    <a:pt x="13015" y="7781"/>
                  </a:lnTo>
                  <a:lnTo>
                    <a:pt x="13736" y="7733"/>
                  </a:lnTo>
                  <a:lnTo>
                    <a:pt x="14312" y="7685"/>
                  </a:lnTo>
                  <a:lnTo>
                    <a:pt x="14792" y="7589"/>
                  </a:lnTo>
                  <a:lnTo>
                    <a:pt x="14984" y="5476"/>
                  </a:lnTo>
                  <a:lnTo>
                    <a:pt x="12871" y="5091"/>
                  </a:lnTo>
                  <a:lnTo>
                    <a:pt x="11046" y="4707"/>
                  </a:lnTo>
                  <a:lnTo>
                    <a:pt x="9461" y="4275"/>
                  </a:lnTo>
                  <a:lnTo>
                    <a:pt x="8117" y="3795"/>
                  </a:lnTo>
                  <a:lnTo>
                    <a:pt x="7012" y="3363"/>
                  </a:lnTo>
                  <a:lnTo>
                    <a:pt x="6100" y="2882"/>
                  </a:lnTo>
                  <a:lnTo>
                    <a:pt x="5331" y="2450"/>
                  </a:lnTo>
                  <a:lnTo>
                    <a:pt x="4755" y="2018"/>
                  </a:lnTo>
                  <a:lnTo>
                    <a:pt x="4323" y="1634"/>
                  </a:lnTo>
                  <a:lnTo>
                    <a:pt x="4035" y="1249"/>
                  </a:lnTo>
                  <a:lnTo>
                    <a:pt x="3843" y="913"/>
                  </a:lnTo>
                  <a:lnTo>
                    <a:pt x="3698" y="577"/>
                  </a:lnTo>
                  <a:lnTo>
                    <a:pt x="3650" y="337"/>
                  </a:lnTo>
                  <a:lnTo>
                    <a:pt x="3602" y="193"/>
                  </a:lnTo>
                  <a:lnTo>
                    <a:pt x="3602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45"/>
            <p:cNvSpPr/>
            <p:nvPr/>
          </p:nvSpPr>
          <p:spPr>
            <a:xfrm>
              <a:off x="5452450" y="4203375"/>
              <a:ext cx="374625" cy="195725"/>
            </a:xfrm>
            <a:custGeom>
              <a:avLst/>
              <a:gdLst/>
              <a:ahLst/>
              <a:cxnLst/>
              <a:rect l="l" t="t" r="r" b="b"/>
              <a:pathLst>
                <a:path w="14985" h="7829" fill="none" extrusionOk="0">
                  <a:moveTo>
                    <a:pt x="3602" y="1"/>
                  </a:moveTo>
                  <a:lnTo>
                    <a:pt x="3602" y="1"/>
                  </a:lnTo>
                  <a:lnTo>
                    <a:pt x="3602" y="193"/>
                  </a:lnTo>
                  <a:lnTo>
                    <a:pt x="3650" y="337"/>
                  </a:lnTo>
                  <a:lnTo>
                    <a:pt x="3698" y="577"/>
                  </a:lnTo>
                  <a:lnTo>
                    <a:pt x="3843" y="913"/>
                  </a:lnTo>
                  <a:lnTo>
                    <a:pt x="4035" y="1249"/>
                  </a:lnTo>
                  <a:lnTo>
                    <a:pt x="4323" y="1634"/>
                  </a:lnTo>
                  <a:lnTo>
                    <a:pt x="4755" y="2018"/>
                  </a:lnTo>
                  <a:lnTo>
                    <a:pt x="5331" y="2450"/>
                  </a:lnTo>
                  <a:lnTo>
                    <a:pt x="6100" y="2882"/>
                  </a:lnTo>
                  <a:lnTo>
                    <a:pt x="7012" y="3363"/>
                  </a:lnTo>
                  <a:lnTo>
                    <a:pt x="8117" y="3795"/>
                  </a:lnTo>
                  <a:lnTo>
                    <a:pt x="9461" y="4275"/>
                  </a:lnTo>
                  <a:lnTo>
                    <a:pt x="11046" y="4707"/>
                  </a:lnTo>
                  <a:lnTo>
                    <a:pt x="12871" y="5091"/>
                  </a:lnTo>
                  <a:lnTo>
                    <a:pt x="14984" y="5476"/>
                  </a:lnTo>
                  <a:lnTo>
                    <a:pt x="14792" y="7589"/>
                  </a:lnTo>
                  <a:lnTo>
                    <a:pt x="14792" y="7589"/>
                  </a:lnTo>
                  <a:lnTo>
                    <a:pt x="14312" y="7685"/>
                  </a:lnTo>
                  <a:lnTo>
                    <a:pt x="13736" y="7733"/>
                  </a:lnTo>
                  <a:lnTo>
                    <a:pt x="13015" y="7781"/>
                  </a:lnTo>
                  <a:lnTo>
                    <a:pt x="12103" y="7829"/>
                  </a:lnTo>
                  <a:lnTo>
                    <a:pt x="11094" y="7829"/>
                  </a:lnTo>
                  <a:lnTo>
                    <a:pt x="9990" y="7733"/>
                  </a:lnTo>
                  <a:lnTo>
                    <a:pt x="8789" y="7589"/>
                  </a:lnTo>
                  <a:lnTo>
                    <a:pt x="7588" y="7301"/>
                  </a:lnTo>
                  <a:lnTo>
                    <a:pt x="6964" y="7108"/>
                  </a:lnTo>
                  <a:lnTo>
                    <a:pt x="6340" y="6916"/>
                  </a:lnTo>
                  <a:lnTo>
                    <a:pt x="5715" y="6676"/>
                  </a:lnTo>
                  <a:lnTo>
                    <a:pt x="5091" y="6388"/>
                  </a:lnTo>
                  <a:lnTo>
                    <a:pt x="4467" y="6052"/>
                  </a:lnTo>
                  <a:lnTo>
                    <a:pt x="3891" y="5716"/>
                  </a:lnTo>
                  <a:lnTo>
                    <a:pt x="3314" y="5284"/>
                  </a:lnTo>
                  <a:lnTo>
                    <a:pt x="2786" y="4851"/>
                  </a:lnTo>
                  <a:lnTo>
                    <a:pt x="2210" y="4371"/>
                  </a:lnTo>
                  <a:lnTo>
                    <a:pt x="1729" y="3795"/>
                  </a:lnTo>
                  <a:lnTo>
                    <a:pt x="1249" y="3170"/>
                  </a:lnTo>
                  <a:lnTo>
                    <a:pt x="817" y="2546"/>
                  </a:lnTo>
                  <a:lnTo>
                    <a:pt x="385" y="1826"/>
                  </a:lnTo>
                  <a:lnTo>
                    <a:pt x="0" y="1009"/>
                  </a:lnTo>
                  <a:lnTo>
                    <a:pt x="360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A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45"/>
            <p:cNvSpPr/>
            <p:nvPr/>
          </p:nvSpPr>
          <p:spPr>
            <a:xfrm>
              <a:off x="5546100" y="4221400"/>
              <a:ext cx="42050" cy="44450"/>
            </a:xfrm>
            <a:custGeom>
              <a:avLst/>
              <a:gdLst/>
              <a:ahLst/>
              <a:cxnLst/>
              <a:rect l="l" t="t" r="r" b="b"/>
              <a:pathLst>
                <a:path w="1682" h="177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93" y="384"/>
                  </a:lnTo>
                  <a:lnTo>
                    <a:pt x="529" y="817"/>
                  </a:lnTo>
                  <a:lnTo>
                    <a:pt x="1009" y="129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681" y="1777"/>
                  </a:lnTo>
                  <a:lnTo>
                    <a:pt x="1009" y="1297"/>
                  </a:lnTo>
                  <a:lnTo>
                    <a:pt x="529" y="817"/>
                  </a:lnTo>
                  <a:lnTo>
                    <a:pt x="193" y="384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extrusionOk="0">
                  <a:moveTo>
                    <a:pt x="3026" y="0"/>
                  </a:move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45"/>
            <p:cNvSpPr/>
            <p:nvPr/>
          </p:nvSpPr>
          <p:spPr>
            <a:xfrm>
              <a:off x="5470450" y="4221400"/>
              <a:ext cx="117700" cy="105675"/>
            </a:xfrm>
            <a:custGeom>
              <a:avLst/>
              <a:gdLst/>
              <a:ahLst/>
              <a:cxnLst/>
              <a:rect l="l" t="t" r="r" b="b"/>
              <a:pathLst>
                <a:path w="4708" h="4227" fill="none" extrusionOk="0">
                  <a:moveTo>
                    <a:pt x="3026" y="0"/>
                  </a:moveTo>
                  <a:lnTo>
                    <a:pt x="1" y="1681"/>
                  </a:lnTo>
                  <a:lnTo>
                    <a:pt x="1" y="1681"/>
                  </a:lnTo>
                  <a:lnTo>
                    <a:pt x="1" y="1681"/>
                  </a:lnTo>
                  <a:lnTo>
                    <a:pt x="481" y="2449"/>
                  </a:lnTo>
                  <a:lnTo>
                    <a:pt x="1009" y="3122"/>
                  </a:lnTo>
                  <a:lnTo>
                    <a:pt x="1586" y="3698"/>
                  </a:lnTo>
                  <a:lnTo>
                    <a:pt x="2162" y="4226"/>
                  </a:lnTo>
                  <a:lnTo>
                    <a:pt x="4707" y="1777"/>
                  </a:lnTo>
                  <a:lnTo>
                    <a:pt x="4707" y="1777"/>
                  </a:lnTo>
                  <a:lnTo>
                    <a:pt x="4035" y="1297"/>
                  </a:lnTo>
                  <a:lnTo>
                    <a:pt x="3555" y="817"/>
                  </a:lnTo>
                  <a:lnTo>
                    <a:pt x="3219" y="384"/>
                  </a:lnTo>
                  <a:lnTo>
                    <a:pt x="302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45"/>
            <p:cNvSpPr/>
            <p:nvPr/>
          </p:nvSpPr>
          <p:spPr>
            <a:xfrm>
              <a:off x="5792225" y="4297025"/>
              <a:ext cx="133300" cy="121300"/>
            </a:xfrm>
            <a:custGeom>
              <a:avLst/>
              <a:gdLst/>
              <a:ahLst/>
              <a:cxnLst/>
              <a:rect l="l" t="t" r="r" b="b"/>
              <a:pathLst>
                <a:path w="5332" h="4852" extrusionOk="0">
                  <a:moveTo>
                    <a:pt x="2738" y="1"/>
                  </a:moveTo>
                  <a:lnTo>
                    <a:pt x="2498" y="49"/>
                  </a:lnTo>
                  <a:lnTo>
                    <a:pt x="2210" y="193"/>
                  </a:lnTo>
                  <a:lnTo>
                    <a:pt x="1682" y="529"/>
                  </a:lnTo>
                  <a:lnTo>
                    <a:pt x="1249" y="817"/>
                  </a:lnTo>
                  <a:lnTo>
                    <a:pt x="1009" y="913"/>
                  </a:lnTo>
                  <a:lnTo>
                    <a:pt x="769" y="1009"/>
                  </a:lnTo>
                  <a:lnTo>
                    <a:pt x="529" y="1153"/>
                  </a:lnTo>
                  <a:lnTo>
                    <a:pt x="385" y="1345"/>
                  </a:lnTo>
                  <a:lnTo>
                    <a:pt x="193" y="1586"/>
                  </a:lnTo>
                  <a:lnTo>
                    <a:pt x="97" y="1826"/>
                  </a:lnTo>
                  <a:lnTo>
                    <a:pt x="49" y="2066"/>
                  </a:lnTo>
                  <a:lnTo>
                    <a:pt x="1" y="2354"/>
                  </a:lnTo>
                  <a:lnTo>
                    <a:pt x="1" y="3122"/>
                  </a:lnTo>
                  <a:lnTo>
                    <a:pt x="49" y="3410"/>
                  </a:lnTo>
                  <a:lnTo>
                    <a:pt x="145" y="3699"/>
                  </a:lnTo>
                  <a:lnTo>
                    <a:pt x="289" y="3987"/>
                  </a:lnTo>
                  <a:lnTo>
                    <a:pt x="481" y="4227"/>
                  </a:lnTo>
                  <a:lnTo>
                    <a:pt x="721" y="4419"/>
                  </a:lnTo>
                  <a:lnTo>
                    <a:pt x="961" y="4515"/>
                  </a:lnTo>
                  <a:lnTo>
                    <a:pt x="1249" y="4611"/>
                  </a:lnTo>
                  <a:lnTo>
                    <a:pt x="1585" y="4659"/>
                  </a:lnTo>
                  <a:lnTo>
                    <a:pt x="1826" y="4659"/>
                  </a:lnTo>
                  <a:lnTo>
                    <a:pt x="2066" y="4563"/>
                  </a:lnTo>
                  <a:lnTo>
                    <a:pt x="2258" y="4515"/>
                  </a:lnTo>
                  <a:lnTo>
                    <a:pt x="2450" y="4371"/>
                  </a:lnTo>
                  <a:lnTo>
                    <a:pt x="2930" y="4563"/>
                  </a:lnTo>
                  <a:lnTo>
                    <a:pt x="3410" y="4755"/>
                  </a:lnTo>
                  <a:lnTo>
                    <a:pt x="3843" y="4851"/>
                  </a:lnTo>
                  <a:lnTo>
                    <a:pt x="3987" y="4851"/>
                  </a:lnTo>
                  <a:lnTo>
                    <a:pt x="4035" y="4803"/>
                  </a:lnTo>
                  <a:lnTo>
                    <a:pt x="4083" y="4755"/>
                  </a:lnTo>
                  <a:lnTo>
                    <a:pt x="4083" y="4707"/>
                  </a:lnTo>
                  <a:lnTo>
                    <a:pt x="3987" y="4563"/>
                  </a:lnTo>
                  <a:lnTo>
                    <a:pt x="3843" y="4371"/>
                  </a:lnTo>
                  <a:lnTo>
                    <a:pt x="3651" y="4227"/>
                  </a:lnTo>
                  <a:lnTo>
                    <a:pt x="3266" y="3939"/>
                  </a:lnTo>
                  <a:lnTo>
                    <a:pt x="2978" y="3747"/>
                  </a:lnTo>
                  <a:lnTo>
                    <a:pt x="3362" y="3843"/>
                  </a:lnTo>
                  <a:lnTo>
                    <a:pt x="3939" y="3939"/>
                  </a:lnTo>
                  <a:lnTo>
                    <a:pt x="4227" y="3987"/>
                  </a:lnTo>
                  <a:lnTo>
                    <a:pt x="4515" y="3987"/>
                  </a:lnTo>
                  <a:lnTo>
                    <a:pt x="4755" y="3939"/>
                  </a:lnTo>
                  <a:lnTo>
                    <a:pt x="4899" y="3843"/>
                  </a:lnTo>
                  <a:lnTo>
                    <a:pt x="4899" y="3795"/>
                  </a:lnTo>
                  <a:lnTo>
                    <a:pt x="4899" y="3747"/>
                  </a:lnTo>
                  <a:lnTo>
                    <a:pt x="4707" y="3603"/>
                  </a:lnTo>
                  <a:lnTo>
                    <a:pt x="4419" y="3459"/>
                  </a:lnTo>
                  <a:lnTo>
                    <a:pt x="4083" y="3362"/>
                  </a:lnTo>
                  <a:lnTo>
                    <a:pt x="3410" y="3170"/>
                  </a:lnTo>
                  <a:lnTo>
                    <a:pt x="3122" y="3074"/>
                  </a:lnTo>
                  <a:lnTo>
                    <a:pt x="4131" y="3074"/>
                  </a:lnTo>
                  <a:lnTo>
                    <a:pt x="4563" y="3026"/>
                  </a:lnTo>
                  <a:lnTo>
                    <a:pt x="4899" y="2930"/>
                  </a:lnTo>
                  <a:lnTo>
                    <a:pt x="5187" y="2834"/>
                  </a:lnTo>
                  <a:lnTo>
                    <a:pt x="5283" y="2786"/>
                  </a:lnTo>
                  <a:lnTo>
                    <a:pt x="5331" y="2690"/>
                  </a:lnTo>
                  <a:lnTo>
                    <a:pt x="5331" y="2642"/>
                  </a:lnTo>
                  <a:lnTo>
                    <a:pt x="5331" y="2546"/>
                  </a:lnTo>
                  <a:lnTo>
                    <a:pt x="5139" y="2450"/>
                  </a:lnTo>
                  <a:lnTo>
                    <a:pt x="4803" y="2306"/>
                  </a:lnTo>
                  <a:lnTo>
                    <a:pt x="4419" y="2210"/>
                  </a:lnTo>
                  <a:lnTo>
                    <a:pt x="3603" y="2114"/>
                  </a:lnTo>
                  <a:lnTo>
                    <a:pt x="3074" y="2066"/>
                  </a:lnTo>
                  <a:lnTo>
                    <a:pt x="3074" y="2018"/>
                  </a:lnTo>
                  <a:lnTo>
                    <a:pt x="3506" y="1970"/>
                  </a:lnTo>
                  <a:lnTo>
                    <a:pt x="4131" y="1826"/>
                  </a:lnTo>
                  <a:lnTo>
                    <a:pt x="4707" y="1634"/>
                  </a:lnTo>
                  <a:lnTo>
                    <a:pt x="4947" y="1489"/>
                  </a:lnTo>
                  <a:lnTo>
                    <a:pt x="5091" y="1393"/>
                  </a:lnTo>
                  <a:lnTo>
                    <a:pt x="5091" y="1345"/>
                  </a:lnTo>
                  <a:lnTo>
                    <a:pt x="5043" y="1297"/>
                  </a:lnTo>
                  <a:lnTo>
                    <a:pt x="4851" y="1201"/>
                  </a:lnTo>
                  <a:lnTo>
                    <a:pt x="4179" y="1201"/>
                  </a:lnTo>
                  <a:lnTo>
                    <a:pt x="3362" y="1249"/>
                  </a:lnTo>
                  <a:lnTo>
                    <a:pt x="2738" y="1297"/>
                  </a:lnTo>
                  <a:lnTo>
                    <a:pt x="2402" y="1057"/>
                  </a:lnTo>
                  <a:lnTo>
                    <a:pt x="2690" y="817"/>
                  </a:lnTo>
                  <a:lnTo>
                    <a:pt x="2930" y="577"/>
                  </a:lnTo>
                  <a:lnTo>
                    <a:pt x="3026" y="433"/>
                  </a:lnTo>
                  <a:lnTo>
                    <a:pt x="3074" y="337"/>
                  </a:lnTo>
                  <a:lnTo>
                    <a:pt x="3074" y="193"/>
                  </a:lnTo>
                  <a:lnTo>
                    <a:pt x="3074" y="97"/>
                  </a:lnTo>
                  <a:lnTo>
                    <a:pt x="3026" y="1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45"/>
            <p:cNvSpPr/>
            <p:nvPr/>
          </p:nvSpPr>
          <p:spPr>
            <a:xfrm>
              <a:off x="5429650" y="4152950"/>
              <a:ext cx="153700" cy="176525"/>
            </a:xfrm>
            <a:custGeom>
              <a:avLst/>
              <a:gdLst/>
              <a:ahLst/>
              <a:cxnLst/>
              <a:rect l="l" t="t" r="r" b="b"/>
              <a:pathLst>
                <a:path w="6148" h="7061" extrusionOk="0">
                  <a:moveTo>
                    <a:pt x="1489" y="1"/>
                  </a:moveTo>
                  <a:lnTo>
                    <a:pt x="1153" y="97"/>
                  </a:lnTo>
                  <a:lnTo>
                    <a:pt x="864" y="241"/>
                  </a:lnTo>
                  <a:lnTo>
                    <a:pt x="528" y="433"/>
                  </a:lnTo>
                  <a:lnTo>
                    <a:pt x="336" y="577"/>
                  </a:lnTo>
                  <a:lnTo>
                    <a:pt x="240" y="721"/>
                  </a:lnTo>
                  <a:lnTo>
                    <a:pt x="144" y="865"/>
                  </a:lnTo>
                  <a:lnTo>
                    <a:pt x="48" y="1057"/>
                  </a:lnTo>
                  <a:lnTo>
                    <a:pt x="0" y="1489"/>
                  </a:lnTo>
                  <a:lnTo>
                    <a:pt x="48" y="1970"/>
                  </a:lnTo>
                  <a:lnTo>
                    <a:pt x="144" y="2498"/>
                  </a:lnTo>
                  <a:lnTo>
                    <a:pt x="336" y="3074"/>
                  </a:lnTo>
                  <a:lnTo>
                    <a:pt x="576" y="3651"/>
                  </a:lnTo>
                  <a:lnTo>
                    <a:pt x="816" y="4179"/>
                  </a:lnTo>
                  <a:lnTo>
                    <a:pt x="1393" y="5283"/>
                  </a:lnTo>
                  <a:lnTo>
                    <a:pt x="1969" y="6196"/>
                  </a:lnTo>
                  <a:lnTo>
                    <a:pt x="2545" y="7060"/>
                  </a:lnTo>
                  <a:lnTo>
                    <a:pt x="6147" y="3362"/>
                  </a:lnTo>
                  <a:lnTo>
                    <a:pt x="5235" y="2354"/>
                  </a:lnTo>
                  <a:lnTo>
                    <a:pt x="4370" y="1489"/>
                  </a:lnTo>
                  <a:lnTo>
                    <a:pt x="3650" y="817"/>
                  </a:lnTo>
                  <a:lnTo>
                    <a:pt x="3314" y="577"/>
                  </a:lnTo>
                  <a:lnTo>
                    <a:pt x="2978" y="337"/>
                  </a:lnTo>
                  <a:lnTo>
                    <a:pt x="2689" y="193"/>
                  </a:lnTo>
                  <a:lnTo>
                    <a:pt x="2401" y="4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D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45"/>
            <p:cNvSpPr/>
            <p:nvPr/>
          </p:nvSpPr>
          <p:spPr>
            <a:xfrm>
              <a:off x="5456050" y="4196175"/>
              <a:ext cx="100875" cy="93675"/>
            </a:xfrm>
            <a:custGeom>
              <a:avLst/>
              <a:gdLst/>
              <a:ahLst/>
              <a:cxnLst/>
              <a:rect l="l" t="t" r="r" b="b"/>
              <a:pathLst>
                <a:path w="4035" h="3747" extrusionOk="0">
                  <a:moveTo>
                    <a:pt x="3554" y="1"/>
                  </a:moveTo>
                  <a:lnTo>
                    <a:pt x="1" y="2930"/>
                  </a:lnTo>
                  <a:lnTo>
                    <a:pt x="481" y="3747"/>
                  </a:lnTo>
                  <a:lnTo>
                    <a:pt x="4035" y="481"/>
                  </a:lnTo>
                  <a:lnTo>
                    <a:pt x="3554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45"/>
            <p:cNvSpPr/>
            <p:nvPr/>
          </p:nvSpPr>
          <p:spPr>
            <a:xfrm>
              <a:off x="5475250" y="4215375"/>
              <a:ext cx="103300" cy="98500"/>
            </a:xfrm>
            <a:custGeom>
              <a:avLst/>
              <a:gdLst/>
              <a:ahLst/>
              <a:cxnLst/>
              <a:rect l="l" t="t" r="r" b="b"/>
              <a:pathLst>
                <a:path w="4132" h="3940" extrusionOk="0">
                  <a:moveTo>
                    <a:pt x="3507" y="1"/>
                  </a:moveTo>
                  <a:lnTo>
                    <a:pt x="1" y="3507"/>
                  </a:lnTo>
                  <a:lnTo>
                    <a:pt x="289" y="3939"/>
                  </a:lnTo>
                  <a:lnTo>
                    <a:pt x="4131" y="625"/>
                  </a:lnTo>
                  <a:lnTo>
                    <a:pt x="350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2826;p44">
            <a:extLst>
              <a:ext uri="{FF2B5EF4-FFF2-40B4-BE49-F238E27FC236}">
                <a16:creationId xmlns="" xmlns:a16="http://schemas.microsoft.com/office/drawing/2014/main" id="{B24E6A5E-74CC-A2F8-1CFF-FA162A3F93A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29944" y="3392341"/>
            <a:ext cx="6309056" cy="6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Look, listen and repeat.</a:t>
            </a:r>
            <a:endParaRPr sz="4000" b="1" dirty="0"/>
          </a:p>
        </p:txBody>
      </p:sp>
    </p:spTree>
    <p:extLst>
      <p:ext uri="{BB962C8B-B14F-4D97-AF65-F5344CB8AC3E}">
        <p14:creationId xmlns:p14="http://schemas.microsoft.com/office/powerpoint/2010/main" val="21864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57299" y="114300"/>
            <a:ext cx="6876047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chemeClr val="tx1"/>
                </a:solidFill>
                <a:latin typeface="Comic Sans MS" pitchFamily="66" charset="0"/>
              </a:rPr>
              <a:t>town / the / in / school / is / My /.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051964" y="4057650"/>
            <a:ext cx="4982922" cy="10287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>
                <a:solidFill>
                  <a:srgbClr val="FF0000"/>
                </a:solidFill>
                <a:latin typeface="Comic Sans MS" pitchFamily="66" charset="0"/>
              </a:rPr>
              <a:t>My school is in the town.</a:t>
            </a:r>
          </a:p>
        </p:txBody>
      </p:sp>
      <p:pic>
        <p:nvPicPr>
          <p:cNvPr id="5" name="Picture 4" descr="doraebutton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4000500"/>
            <a:ext cx="97631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Ludz\AppData\Local\Microsoft\Windows\Temporary Internet Files\Content.IE5\CMAD9LDM\MC900432619[1]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405765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Download free school vectors vectors free download graphic art designs">
            <a:extLst>
              <a:ext uri="{FF2B5EF4-FFF2-40B4-BE49-F238E27FC236}">
                <a16:creationId xmlns="" xmlns:a16="http://schemas.microsoft.com/office/drawing/2014/main" id="{CCB02963-3388-5345-4794-3681E1CEE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86" y="1261285"/>
            <a:ext cx="2642771" cy="262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oundF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l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Explosion 1 5"/>
          <p:cNvSpPr/>
          <p:nvPr/>
        </p:nvSpPr>
        <p:spPr>
          <a:xfrm rot="1994507">
            <a:off x="-228600" y="1885950"/>
            <a:ext cx="6229350" cy="2514600"/>
          </a:xfrm>
          <a:prstGeom prst="irregularSeal1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" name="Explosion 2 4"/>
          <p:cNvSpPr/>
          <p:nvPr/>
        </p:nvSpPr>
        <p:spPr>
          <a:xfrm rot="18642578">
            <a:off x="267891" y="616743"/>
            <a:ext cx="4857750" cy="4743451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" name="Explosion 2 3"/>
          <p:cNvSpPr/>
          <p:nvPr/>
        </p:nvSpPr>
        <p:spPr>
          <a:xfrm>
            <a:off x="-57150" y="1028700"/>
            <a:ext cx="5486400" cy="394335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3" name="Picture 2" descr="doraesp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-1200150"/>
            <a:ext cx="1329929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elephoneboot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200150"/>
            <a:ext cx="2196704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arutodora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771650"/>
            <a:ext cx="2066925" cy="153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narutodora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691878"/>
            <a:ext cx="1777604" cy="179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narutodorae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57350"/>
            <a:ext cx="1485900" cy="1903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weru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228600"/>
            <a:ext cx="600075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fade thruBlk="1"/>
    <p:sndAc>
      <p:stSnd loop="1">
        <p:snd r:embed="rId2" name="15 Dragon Rid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4.86586E-6 C -0.00156 0.01017 -0.0033 0.01942 -0.00451 0.02983 C -0.00556 0.0592 -0.00781 0.08164 -0.01198 0.10939 C -0.01285 0.11471 -0.01372 0.12003 -0.01493 0.12534 C -0.01632 0.13136 -0.01945 0.14315 -0.01945 0.14315 C -0.02153 0.16327 -0.01978 0.15263 -0.02535 0.17507 C -0.02639 0.179 -0.0283 0.18686 -0.0283 0.18686 C -0.03195 0.2167 -0.03958 0.23635 -0.04931 0.26249 C -0.05156 0.26827 -0.05382 0.27844 -0.05677 0.28446 C -0.05851 0.28793 -0.06111 0.2907 -0.06267 0.2944 C -0.06405 0.29741 -0.06424 0.30134 -0.06563 0.30435 C -0.07413 0.32192 -0.08299 0.33719 -0.0941 0.35199 C -0.09757 0.37118 -0.1125 0.38552 -0.1224 0.39963 C -0.13056 0.41142 -0.13941 0.42229 -0.14774 0.43339 C -0.16233 0.45282 -0.14427 0.43386 -0.16111 0.45328 C -0.18629 0.48196 -0.16285 0.45444 -0.18802 0.47733 C -0.20556 0.49329 -0.22118 0.51549 -0.24184 0.52497 C -0.24879 0.53654 -0.2533 0.53816 -0.26267 0.54486 C -0.27622 0.55458 -0.28767 0.56707 -0.30295 0.57077 C -0.30886 0.5784 -0.31198 0.57724 -0.31945 0.58071 C -0.33594 0.5969 -0.35747 0.61124 -0.37778 0.61633 C -0.39826 0.63344 -0.3849 0.62511 -0.41945 0.63436 C -0.4257 0.63598 -0.43142 0.64038 -0.43733 0.64223 C -0.44514 0.64454 -0.4533 0.64454 -0.46111 0.64616 C -0.48646 0.65171 -0.51181 0.65657 -0.53733 0.66004 C -0.57014 0.67553 -0.61441 0.67646 -0.64774 0.67807 C -0.67604 0.68154 -0.70434 0.68201 -0.73281 0.68409 C -0.7467 0.68501 -0.77465 0.68802 -0.77465 0.68802 C -0.81042 0.68617 -0.84479 0.68201 -0.88056 0.68201 " pathEditMode="relative" ptsTypes="ffffffffffffffffffffffffffffA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10" presetClass="exit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 animBg="1"/>
      <p:bldP spid="5" grpId="1" animBg="1"/>
      <p:bldP spid="4" grpId="0" animBg="1"/>
      <p:bldP spid="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42005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7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454" y="2857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8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40017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0" y="22574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5314950" y="388620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Rectangle 13"/>
          <p:cNvSpPr/>
          <p:nvPr/>
        </p:nvSpPr>
        <p:spPr>
          <a:xfrm>
            <a:off x="973844" y="0"/>
            <a:ext cx="2637260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cs typeface="+mn-cs"/>
              </a:rPr>
              <a:t>10 points!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4 (0515) Level Up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77431" y="3943350"/>
            <a:ext cx="5989140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Comic Sans MS" pitchFamily="66" charset="0"/>
                <a:cs typeface="+mn-cs"/>
              </a:rPr>
              <a:t>Change points!</a:t>
            </a:r>
          </a:p>
        </p:txBody>
      </p:sp>
      <p:sp>
        <p:nvSpPr>
          <p:cNvPr id="3" name="Rectangle 2">
            <a:hlinkClick r:id="rId2" action="ppaction://hlinksldjump"/>
          </p:cNvPr>
          <p:cNvSpPr/>
          <p:nvPr/>
        </p:nvSpPr>
        <p:spPr>
          <a:xfrm>
            <a:off x="1143000" y="0"/>
            <a:ext cx="6858000" cy="5143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aemon_by_drew0b1-d48iad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8300" y="1657350"/>
            <a:ext cx="2827735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6" name="Picture 6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7" name="Picture 7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0576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8" name="Picture 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9" name="Picture 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Picture 10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Picture 11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2" name="Picture 1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8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3" name="Picture 14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35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4" name="Picture 15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007" y="320040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5" name="Picture 18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6" name="Picture 19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0" y="2800350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1543050"/>
            <a:ext cx="1413272" cy="238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60" name="Picture 23" descr="redbea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2371725"/>
            <a:ext cx="1131094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32575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4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57175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 descr="fi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3314700"/>
            <a:ext cx="1413272" cy="170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allteamsl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"/>
            <a:ext cx="2895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hlinkClick r:id="rId6" action="ppaction://hlinksldjump"/>
          </p:cNvPr>
          <p:cNvSpPr/>
          <p:nvPr/>
        </p:nvSpPr>
        <p:spPr>
          <a:xfrm>
            <a:off x="5314950" y="0"/>
            <a:ext cx="2686050" cy="12573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</p:spTree>
  </p:cSld>
  <p:clrMapOvr>
    <a:masterClrMapping/>
  </p:clrMapOvr>
  <p:transition advClick="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2.46068E-6 L -0.45833 -2.46068E-6 " pathEditMode="relative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66" y="1755659"/>
            <a:ext cx="8589116" cy="3201352"/>
          </a:xfrm>
          <a:prstGeom prst="rect">
            <a:avLst/>
          </a:prstGeom>
        </p:spPr>
      </p:pic>
      <p:sp>
        <p:nvSpPr>
          <p:cNvPr id="5" name="Google Shape;2647;p54">
            <a:extLst>
              <a:ext uri="{FF2B5EF4-FFF2-40B4-BE49-F238E27FC236}">
                <a16:creationId xmlns="" xmlns:a16="http://schemas.microsoft.com/office/drawing/2014/main" id="{A419AF4A-35AF-424B-ACBB-BE17203995F0}"/>
              </a:ext>
            </a:extLst>
          </p:cNvPr>
          <p:cNvSpPr txBox="1">
            <a:spLocks/>
          </p:cNvSpPr>
          <p:nvPr/>
        </p:nvSpPr>
        <p:spPr>
          <a:xfrm>
            <a:off x="1006918" y="261683"/>
            <a:ext cx="6731794" cy="11628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Hung and Lucy are talking about their schools.</a:t>
            </a:r>
            <a:r>
              <a:rPr lang="en-US" sz="3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6" name="Google Shape;2647;p54">
            <a:extLst>
              <a:ext uri="{FF2B5EF4-FFF2-40B4-BE49-F238E27FC236}">
                <a16:creationId xmlns=""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3545042" y="516751"/>
            <a:ext cx="1655545" cy="6527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Listen.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88416" y="1679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9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6" r="2606"/>
          <a:stretch/>
        </p:blipFill>
        <p:spPr>
          <a:xfrm>
            <a:off x="1669210" y="1126900"/>
            <a:ext cx="5053561" cy="3411493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=""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1322" b="-1"/>
          <a:stretch/>
        </p:blipFill>
        <p:spPr>
          <a:xfrm>
            <a:off x="1661375" y="1088265"/>
            <a:ext cx="5793582" cy="3638945"/>
          </a:xfrm>
          <a:prstGeom prst="rect">
            <a:avLst/>
          </a:prstGeom>
        </p:spPr>
      </p:pic>
      <p:sp>
        <p:nvSpPr>
          <p:cNvPr id="6" name="Google Shape;2647;p54">
            <a:extLst>
              <a:ext uri="{FF2B5EF4-FFF2-40B4-BE49-F238E27FC236}">
                <a16:creationId xmlns=""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2072377" y="237627"/>
            <a:ext cx="4338048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Listen and repeat.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Track 58">
            <a:hlinkClick r:id="" action="ppaction://media"/>
            <a:extLst>
              <a:ext uri="{FF2B5EF4-FFF2-40B4-BE49-F238E27FC236}">
                <a16:creationId xmlns="" xmlns:a16="http://schemas.microsoft.com/office/drawing/2014/main" id="{21D25CF1-E84A-E66E-7A7C-F1E2DDAF12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867.0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47;p54">
            <a:extLst>
              <a:ext uri="{FF2B5EF4-FFF2-40B4-BE49-F238E27FC236}">
                <a16:creationId xmlns="" xmlns:a16="http://schemas.microsoft.com/office/drawing/2014/main" id="{263BB0E9-E351-51E7-68C6-8136F7C1E4B9}"/>
              </a:ext>
            </a:extLst>
          </p:cNvPr>
          <p:cNvSpPr txBox="1">
            <a:spLocks/>
          </p:cNvSpPr>
          <p:nvPr/>
        </p:nvSpPr>
        <p:spPr>
          <a:xfrm>
            <a:off x="1559293" y="237627"/>
            <a:ext cx="5553776" cy="8019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Where is Lucy’s school?</a:t>
            </a: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Google Shape;2647;p54">
            <a:extLst>
              <a:ext uri="{FF2B5EF4-FFF2-40B4-BE49-F238E27FC236}">
                <a16:creationId xmlns="" xmlns:a16="http://schemas.microsoft.com/office/drawing/2014/main" id="{57765B31-011B-95E1-4F8F-3E2AFD8A4C18}"/>
              </a:ext>
            </a:extLst>
          </p:cNvPr>
          <p:cNvSpPr txBox="1">
            <a:spLocks/>
          </p:cNvSpPr>
          <p:nvPr/>
        </p:nvSpPr>
        <p:spPr>
          <a:xfrm>
            <a:off x="3888606" y="4103963"/>
            <a:ext cx="3003082" cy="6027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endParaRPr lang="en-US" sz="32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Google Shape;2647;p54">
            <a:extLst>
              <a:ext uri="{FF2B5EF4-FFF2-40B4-BE49-F238E27FC236}">
                <a16:creationId xmlns="" xmlns:a16="http://schemas.microsoft.com/office/drawing/2014/main" id="{B021C569-37A9-6819-664B-3D7F8AD526EE}"/>
              </a:ext>
            </a:extLst>
          </p:cNvPr>
          <p:cNvSpPr txBox="1">
            <a:spLocks/>
          </p:cNvSpPr>
          <p:nvPr/>
        </p:nvSpPr>
        <p:spPr>
          <a:xfrm>
            <a:off x="3707903" y="4032986"/>
            <a:ext cx="3600622" cy="6737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0" indent="0" algn="ctr">
              <a:spcAft>
                <a:spcPts val="1200"/>
              </a:spcAft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It’s in the city.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7B09EE7-38AC-AF2D-928C-EAC9FBBCB9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93" r="3256" b="13851"/>
          <a:stretch/>
        </p:blipFill>
        <p:spPr>
          <a:xfrm>
            <a:off x="1659495" y="1229934"/>
            <a:ext cx="5649030" cy="271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71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theme/theme1.xml><?xml version="1.0" encoding="utf-8"?>
<a:theme xmlns:a="http://schemas.openxmlformats.org/drawingml/2006/main" name="International Coffee Day by Slidesgo">
  <a:themeElements>
    <a:clrScheme name="Simple Light">
      <a:dk1>
        <a:srgbClr val="555555"/>
      </a:dk1>
      <a:lt1>
        <a:srgbClr val="FFFFFF"/>
      </a:lt1>
      <a:dk2>
        <a:srgbClr val="FAD0C0"/>
      </a:dk2>
      <a:lt2>
        <a:srgbClr val="F7DBD1"/>
      </a:lt2>
      <a:accent1>
        <a:srgbClr val="BE9586"/>
      </a:accent1>
      <a:accent2>
        <a:srgbClr val="649AD3"/>
      </a:accent2>
      <a:accent3>
        <a:srgbClr val="D1DF9E"/>
      </a:accent3>
      <a:accent4>
        <a:srgbClr val="FDE180"/>
      </a:accent4>
      <a:accent5>
        <a:srgbClr val="F59F93"/>
      </a:accent5>
      <a:accent6>
        <a:srgbClr val="F8E4DD"/>
      </a:accent6>
      <a:hlink>
        <a:srgbClr val="BB6F6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9780</TotalTime>
  <Words>317</Words>
  <Application>Microsoft Office PowerPoint</Application>
  <PresentationFormat>On-screen Show (16:9)</PresentationFormat>
  <Paragraphs>97</Paragraphs>
  <Slides>54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Arial</vt:lpstr>
      <vt:lpstr>Barriecito</vt:lpstr>
      <vt:lpstr>Catamaran</vt:lpstr>
      <vt:lpstr>Dosis</vt:lpstr>
      <vt:lpstr>Comic Sans MS</vt:lpstr>
      <vt:lpstr>Coiny</vt:lpstr>
      <vt:lpstr>Quicksand</vt:lpstr>
      <vt:lpstr>Sport Day</vt:lpstr>
      <vt:lpstr>International Coffee Day by Slidesgo</vt:lpstr>
      <vt:lpstr> Our school facilities </vt:lpstr>
      <vt:lpstr>01</vt:lpstr>
      <vt:lpstr>Warm-up</vt:lpstr>
      <vt:lpstr>PowerPoint Presentation</vt:lpstr>
      <vt:lpstr>Activity 1</vt:lpstr>
      <vt:lpstr>PowerPoint Presentation</vt:lpstr>
      <vt:lpstr>PowerPoint Presentation</vt:lpstr>
      <vt:lpstr>PowerPoint Presentation</vt:lpstr>
      <vt:lpstr>PowerPoint Presentation</vt:lpstr>
      <vt:lpstr>Activity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COFFEE DAY</dc:title>
  <dc:creator>Admin</dc:creator>
  <cp:lastModifiedBy>21AK22</cp:lastModifiedBy>
  <cp:revision>86</cp:revision>
  <dcterms:modified xsi:type="dcterms:W3CDTF">2024-11-06T13:57:37Z</dcterms:modified>
</cp:coreProperties>
</file>